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6" r:id="rId2"/>
    <p:sldId id="263" r:id="rId3"/>
    <p:sldId id="257" r:id="rId4"/>
    <p:sldId id="258" r:id="rId5"/>
    <p:sldId id="259" r:id="rId6"/>
    <p:sldId id="260" r:id="rId7"/>
    <p:sldId id="261" r:id="rId8"/>
    <p:sldId id="262" r:id="rId9"/>
    <p:sldId id="264" r:id="rId10"/>
    <p:sldId id="265" r:id="rId1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4" d="100"/>
          <a:sy n="84" d="100"/>
        </p:scale>
        <p:origin x="1402" y="5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2AE054-FD57-407E-B753-CFB375D1D50F}" type="datetimeFigureOut">
              <a:rPr lang="en-US" smtClean="0"/>
              <a:t>5/20/2020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85B9AF-5042-48E3-A547-09A43340AA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655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5B9AF-5042-48E3-A547-09A43340AAD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9272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28A2F-89D2-4BA9-A664-83CE53683C9D}" type="datetimeFigureOut">
              <a:rPr lang="en-US" smtClean="0"/>
              <a:pPr/>
              <a:t>5/20/2020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BFD3E-3851-41F9-8CF2-BC116BFFA74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28A2F-89D2-4BA9-A664-83CE53683C9D}" type="datetimeFigureOut">
              <a:rPr lang="en-US" smtClean="0"/>
              <a:pPr/>
              <a:t>5/20/2020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BFD3E-3851-41F9-8CF2-BC116BFFA74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28A2F-89D2-4BA9-A664-83CE53683C9D}" type="datetimeFigureOut">
              <a:rPr lang="en-US" smtClean="0"/>
              <a:pPr/>
              <a:t>5/20/2020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BFD3E-3851-41F9-8CF2-BC116BFFA74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28A2F-89D2-4BA9-A664-83CE53683C9D}" type="datetimeFigureOut">
              <a:rPr lang="en-US" smtClean="0"/>
              <a:pPr/>
              <a:t>5/20/2020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BFD3E-3851-41F9-8CF2-BC116BFFA74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28A2F-89D2-4BA9-A664-83CE53683C9D}" type="datetimeFigureOut">
              <a:rPr lang="en-US" smtClean="0"/>
              <a:pPr/>
              <a:t>5/20/2020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BFD3E-3851-41F9-8CF2-BC116BFFA74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28A2F-89D2-4BA9-A664-83CE53683C9D}" type="datetimeFigureOut">
              <a:rPr lang="en-US" smtClean="0"/>
              <a:pPr/>
              <a:t>5/20/2020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BFD3E-3851-41F9-8CF2-BC116BFFA74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28A2F-89D2-4BA9-A664-83CE53683C9D}" type="datetimeFigureOut">
              <a:rPr lang="en-US" smtClean="0"/>
              <a:pPr/>
              <a:t>5/20/2020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BFD3E-3851-41F9-8CF2-BC116BFFA74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28A2F-89D2-4BA9-A664-83CE53683C9D}" type="datetimeFigureOut">
              <a:rPr lang="en-US" smtClean="0"/>
              <a:pPr/>
              <a:t>5/20/2020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BFD3E-3851-41F9-8CF2-BC116BFFA74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28A2F-89D2-4BA9-A664-83CE53683C9D}" type="datetimeFigureOut">
              <a:rPr lang="en-US" smtClean="0"/>
              <a:pPr/>
              <a:t>5/20/2020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BFD3E-3851-41F9-8CF2-BC116BFFA74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28A2F-89D2-4BA9-A664-83CE53683C9D}" type="datetimeFigureOut">
              <a:rPr lang="en-US" smtClean="0"/>
              <a:pPr/>
              <a:t>5/20/2020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BFD3E-3851-41F9-8CF2-BC116BFFA74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28A2F-89D2-4BA9-A664-83CE53683C9D}" type="datetimeFigureOut">
              <a:rPr lang="en-US" smtClean="0"/>
              <a:pPr/>
              <a:t>5/20/2020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BFD3E-3851-41F9-8CF2-BC116BFFA74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628A2F-89D2-4BA9-A664-83CE53683C9D}" type="datetimeFigureOut">
              <a:rPr lang="en-US" smtClean="0"/>
              <a:pPr/>
              <a:t>5/20/2020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DBFD3E-3851-41F9-8CF2-BC116BFFA74F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85800" y="533400"/>
            <a:ext cx="670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                    </a:t>
            </a:r>
            <a:r>
              <a:rPr lang="en-US" sz="2400" b="1" dirty="0" err="1" smtClean="0"/>
              <a:t>Hướng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dẫn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bảo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máy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chấm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công</a:t>
            </a:r>
            <a:endParaRPr lang="en-US" sz="2400" b="1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57200"/>
            <a:ext cx="7772400" cy="1470025"/>
          </a:xfrm>
        </p:spPr>
        <p:txBody>
          <a:bodyPr>
            <a:normAutofit/>
          </a:bodyPr>
          <a:lstStyle/>
          <a:p>
            <a:pPr algn="l"/>
            <a:r>
              <a:rPr lang="en-US" sz="1800" b="1" dirty="0" err="1" smtClean="0"/>
              <a:t>Bước</a:t>
            </a:r>
            <a:r>
              <a:rPr lang="en-US" sz="1800" b="1" dirty="0" smtClean="0"/>
              <a:t> 9 : </a:t>
            </a:r>
            <a:r>
              <a:rPr lang="en-US" sz="1800" b="1" dirty="0" err="1" smtClean="0"/>
              <a:t>Hoàn</a:t>
            </a:r>
            <a:r>
              <a:rPr lang="en-US" sz="1800" b="1" dirty="0" smtClean="0"/>
              <a:t> </a:t>
            </a:r>
            <a:r>
              <a:rPr lang="en-US" sz="1800" b="1" dirty="0" err="1" smtClean="0"/>
              <a:t>thành</a:t>
            </a:r>
            <a:r>
              <a:rPr lang="en-US" sz="1800" b="1" dirty="0" smtClean="0"/>
              <a:t> </a:t>
            </a:r>
            <a:r>
              <a:rPr lang="en-US" sz="1800" b="1" dirty="0" err="1" smtClean="0"/>
              <a:t>bảo</a:t>
            </a:r>
            <a:r>
              <a:rPr lang="en-US" sz="1800" b="1" dirty="0" smtClean="0"/>
              <a:t> </a:t>
            </a:r>
            <a:r>
              <a:rPr lang="en-US" sz="1800" b="1" dirty="0" err="1" smtClean="0"/>
              <a:t>dưỡng</a:t>
            </a:r>
            <a:r>
              <a:rPr lang="en-US" sz="1800" b="1" dirty="0" smtClean="0"/>
              <a:t/>
            </a:r>
            <a:br>
              <a:rPr lang="en-US" sz="1800" b="1" dirty="0" smtClean="0"/>
            </a:br>
            <a:r>
              <a:rPr lang="en-US" sz="1800" dirty="0" smtClean="0"/>
              <a:t>- </a:t>
            </a:r>
            <a:r>
              <a:rPr lang="en-US" sz="1800" dirty="0" err="1" smtClean="0"/>
              <a:t>Quan</a:t>
            </a:r>
            <a:r>
              <a:rPr lang="en-US" sz="1800" dirty="0" smtClean="0"/>
              <a:t> </a:t>
            </a:r>
            <a:r>
              <a:rPr lang="en-US" sz="1800" dirty="0" err="1" smtClean="0"/>
              <a:t>sát</a:t>
            </a:r>
            <a:r>
              <a:rPr lang="en-US" sz="1800" dirty="0" smtClean="0"/>
              <a:t> </a:t>
            </a:r>
            <a:r>
              <a:rPr lang="en-US" sz="1800" dirty="0" err="1" smtClean="0"/>
              <a:t>lại</a:t>
            </a:r>
            <a:r>
              <a:rPr lang="en-US" sz="1800" dirty="0" smtClean="0"/>
              <a:t> </a:t>
            </a:r>
            <a:r>
              <a:rPr lang="en-US" sz="1800" dirty="0" err="1" smtClean="0"/>
              <a:t>tổng</a:t>
            </a:r>
            <a:r>
              <a:rPr lang="en-US" sz="1800" dirty="0" smtClean="0"/>
              <a:t> </a:t>
            </a:r>
            <a:r>
              <a:rPr lang="en-US" sz="1800" dirty="0" err="1" smtClean="0"/>
              <a:t>thể</a:t>
            </a:r>
            <a:r>
              <a:rPr lang="en-US" sz="1800" dirty="0" smtClean="0"/>
              <a:t> </a:t>
            </a:r>
            <a:r>
              <a:rPr lang="en-US" sz="1800" dirty="0" err="1" smtClean="0"/>
              <a:t>đóng</a:t>
            </a:r>
            <a:r>
              <a:rPr lang="en-US" sz="1800" dirty="0" smtClean="0"/>
              <a:t> </a:t>
            </a:r>
            <a:r>
              <a:rPr lang="en-US" sz="1800" dirty="0" err="1" smtClean="0"/>
              <a:t>lắp</a:t>
            </a:r>
            <a:r>
              <a:rPr lang="en-US" sz="1800" dirty="0" smtClean="0"/>
              <a:t> cover </a:t>
            </a:r>
            <a:r>
              <a:rPr lang="en-US" sz="1800" dirty="0" err="1" smtClean="0"/>
              <a:t>khóa</a:t>
            </a:r>
            <a:r>
              <a:rPr lang="en-US" sz="1800" dirty="0" smtClean="0"/>
              <a:t> </a:t>
            </a:r>
            <a:r>
              <a:rPr lang="en-US" sz="1800" dirty="0" err="1" smtClean="0"/>
              <a:t>cổng</a:t>
            </a:r>
            <a:r>
              <a:rPr lang="en-US" sz="1800" dirty="0" smtClean="0"/>
              <a:t> </a:t>
            </a:r>
            <a:r>
              <a:rPr lang="en-US" sz="1800" dirty="0" err="1" smtClean="0"/>
              <a:t>kết</a:t>
            </a:r>
            <a:r>
              <a:rPr lang="en-US" sz="1800" dirty="0" smtClean="0"/>
              <a:t> </a:t>
            </a:r>
            <a:r>
              <a:rPr lang="en-US" sz="1800" dirty="0" err="1" smtClean="0"/>
              <a:t>thúc</a:t>
            </a:r>
            <a:r>
              <a:rPr lang="en-US" sz="1800" dirty="0" smtClean="0"/>
              <a:t> </a:t>
            </a:r>
            <a:r>
              <a:rPr lang="en-US" sz="1800" dirty="0" err="1" smtClean="0"/>
              <a:t>bảo</a:t>
            </a:r>
            <a:r>
              <a:rPr lang="en-US" sz="1800" dirty="0" smtClean="0"/>
              <a:t> </a:t>
            </a:r>
            <a:r>
              <a:rPr lang="en-US" sz="1800" dirty="0" err="1" smtClean="0"/>
              <a:t>dưỡng</a:t>
            </a:r>
            <a:endParaRPr lang="en-US" sz="18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858962"/>
          </a:xfrm>
        </p:spPr>
        <p:txBody>
          <a:bodyPr>
            <a:normAutofit/>
          </a:bodyPr>
          <a:lstStyle/>
          <a:p>
            <a:pPr algn="l"/>
            <a:r>
              <a:rPr lang="en-US" sz="1800" b="1" dirty="0" err="1" smtClean="0"/>
              <a:t>Bước</a:t>
            </a:r>
            <a:r>
              <a:rPr lang="en-US" sz="1800" b="1" dirty="0" smtClean="0"/>
              <a:t>  1 : </a:t>
            </a:r>
            <a:r>
              <a:rPr lang="en-US" sz="1800" b="1" dirty="0" err="1" smtClean="0"/>
              <a:t>Chuẩn</a:t>
            </a:r>
            <a:r>
              <a:rPr lang="en-US" sz="1800" b="1" dirty="0" smtClean="0"/>
              <a:t> </a:t>
            </a:r>
            <a:r>
              <a:rPr lang="en-US" sz="1800" b="1" dirty="0" err="1" smtClean="0"/>
              <a:t>bị</a:t>
            </a:r>
            <a:r>
              <a:rPr lang="en-US" sz="1800" b="1" dirty="0" smtClean="0"/>
              <a:t> </a:t>
            </a:r>
            <a:r>
              <a:rPr lang="en-US" sz="1800" b="1" dirty="0" err="1" smtClean="0"/>
              <a:t>dụng</a:t>
            </a:r>
            <a:r>
              <a:rPr lang="en-US" sz="1800" b="1" dirty="0" smtClean="0"/>
              <a:t> </a:t>
            </a:r>
            <a:r>
              <a:rPr lang="en-US" sz="1800" b="1" dirty="0" err="1" smtClean="0"/>
              <a:t>cụ</a:t>
            </a:r>
            <a:r>
              <a:rPr lang="en-US" sz="1800" b="1" dirty="0" smtClean="0"/>
              <a:t> </a:t>
            </a:r>
            <a:r>
              <a:rPr lang="en-US" sz="1800" b="1" dirty="0" err="1" smtClean="0"/>
              <a:t>bảo</a:t>
            </a:r>
            <a:r>
              <a:rPr lang="en-US" sz="1800" b="1" dirty="0" smtClean="0"/>
              <a:t> </a:t>
            </a:r>
            <a:r>
              <a:rPr lang="en-US" sz="1800" b="1" dirty="0" err="1" smtClean="0"/>
              <a:t>dưỡng</a:t>
            </a:r>
            <a:r>
              <a:rPr lang="en-US" sz="1800" b="1" dirty="0" smtClean="0"/>
              <a:t> </a:t>
            </a:r>
            <a:r>
              <a:rPr lang="en-US" sz="1800" dirty="0" smtClean="0"/>
              <a:t/>
            </a:r>
            <a:br>
              <a:rPr lang="en-US" sz="1800" dirty="0" smtClean="0"/>
            </a:br>
            <a:r>
              <a:rPr lang="en-US" sz="1800" dirty="0" smtClean="0"/>
              <a:t> - </a:t>
            </a:r>
            <a:r>
              <a:rPr lang="en-US" sz="1800" dirty="0" err="1" smtClean="0"/>
              <a:t>Tua</a:t>
            </a:r>
            <a:r>
              <a:rPr lang="en-US" sz="1800" dirty="0" smtClean="0"/>
              <a:t> </a:t>
            </a:r>
            <a:r>
              <a:rPr lang="en-US" sz="1800" dirty="0" err="1" smtClean="0"/>
              <a:t>vít</a:t>
            </a:r>
            <a:r>
              <a:rPr lang="en-US" sz="1800" dirty="0" smtClean="0"/>
              <a:t> 4 </a:t>
            </a:r>
            <a:r>
              <a:rPr lang="en-US" sz="1800" dirty="0" err="1" smtClean="0"/>
              <a:t>cạnh</a:t>
            </a:r>
            <a:r>
              <a:rPr lang="en-US" sz="1800" dirty="0" smtClean="0"/>
              <a:t>  1+ , 2+</a:t>
            </a:r>
            <a:br>
              <a:rPr lang="en-US" sz="1800" dirty="0" smtClean="0"/>
            </a:br>
            <a:r>
              <a:rPr lang="en-US" sz="1800" dirty="0"/>
              <a:t> </a:t>
            </a:r>
            <a:r>
              <a:rPr lang="en-US" sz="1800" dirty="0" smtClean="0"/>
              <a:t>- </a:t>
            </a:r>
            <a:r>
              <a:rPr lang="en-US" sz="1800" dirty="0" err="1" smtClean="0"/>
              <a:t>Bộ</a:t>
            </a:r>
            <a:r>
              <a:rPr lang="en-US" sz="1800" dirty="0" smtClean="0"/>
              <a:t> </a:t>
            </a:r>
            <a:r>
              <a:rPr lang="en-US" sz="1800" dirty="0" err="1" smtClean="0"/>
              <a:t>luc</a:t>
            </a:r>
            <a:r>
              <a:rPr lang="en-US" sz="1800" dirty="0" smtClean="0"/>
              <a:t> </a:t>
            </a:r>
            <a:r>
              <a:rPr lang="en-US" sz="1800" dirty="0" err="1" smtClean="0"/>
              <a:t>lăng</a:t>
            </a:r>
            <a:r>
              <a:rPr lang="en-US" sz="1800" dirty="0" smtClean="0"/>
              <a:t> ( 2,5  .  3   .4   . 5 .  6  .8 )</a:t>
            </a:r>
            <a:br>
              <a:rPr lang="en-US" sz="1800" dirty="0" smtClean="0"/>
            </a:br>
            <a:r>
              <a:rPr lang="en-US" sz="1800" dirty="0"/>
              <a:t> </a:t>
            </a:r>
            <a:r>
              <a:rPr lang="en-US" sz="1800" dirty="0" smtClean="0"/>
              <a:t>- </a:t>
            </a:r>
            <a:r>
              <a:rPr lang="en-US" sz="1800" dirty="0" err="1" smtClean="0"/>
              <a:t>Mỏ</a:t>
            </a:r>
            <a:r>
              <a:rPr lang="en-US" sz="1800" dirty="0" smtClean="0"/>
              <a:t> </a:t>
            </a:r>
            <a:r>
              <a:rPr lang="en-US" sz="1800" dirty="0" err="1" smtClean="0"/>
              <a:t>lết</a:t>
            </a:r>
            <a:r>
              <a:rPr lang="en-US" sz="1800" dirty="0" smtClean="0"/>
              <a:t> </a:t>
            </a:r>
            <a:r>
              <a:rPr lang="en-US" sz="1800" dirty="0" err="1" smtClean="0"/>
              <a:t>nhỏ</a:t>
            </a:r>
            <a:r>
              <a:rPr lang="en-US" sz="1800" dirty="0" smtClean="0"/>
              <a:t> </a:t>
            </a:r>
            <a:br>
              <a:rPr lang="en-US" sz="1800" dirty="0" smtClean="0"/>
            </a:br>
            <a:r>
              <a:rPr lang="en-US" sz="1800" dirty="0" smtClean="0"/>
              <a:t> - </a:t>
            </a:r>
            <a:r>
              <a:rPr lang="en-US" sz="1800" dirty="0" err="1" smtClean="0"/>
              <a:t>Kìm</a:t>
            </a:r>
            <a:r>
              <a:rPr lang="en-US" sz="1800" dirty="0" smtClean="0"/>
              <a:t> </a:t>
            </a:r>
            <a:r>
              <a:rPr lang="en-US" sz="1800" dirty="0" err="1" smtClean="0"/>
              <a:t>cắt</a:t>
            </a:r>
            <a:r>
              <a:rPr lang="en-US" sz="1800" dirty="0" smtClean="0"/>
              <a:t> ,</a:t>
            </a:r>
            <a:r>
              <a:rPr lang="en-US" sz="1800" dirty="0" err="1" smtClean="0"/>
              <a:t>dây</a:t>
            </a:r>
            <a:r>
              <a:rPr lang="en-US" sz="1800" dirty="0" smtClean="0"/>
              <a:t> </a:t>
            </a:r>
            <a:r>
              <a:rPr lang="en-US" sz="1800" dirty="0" err="1" smtClean="0"/>
              <a:t>thít</a:t>
            </a:r>
            <a:r>
              <a:rPr lang="en-US" sz="1800" dirty="0" smtClean="0"/>
              <a:t/>
            </a:r>
            <a:br>
              <a:rPr lang="en-US" sz="1800" dirty="0" smtClean="0"/>
            </a:br>
            <a:r>
              <a:rPr lang="en-US" sz="1800" dirty="0"/>
              <a:t> </a:t>
            </a:r>
            <a:r>
              <a:rPr lang="en-US" sz="1800" dirty="0" smtClean="0"/>
              <a:t>- </a:t>
            </a:r>
            <a:r>
              <a:rPr lang="en-US" sz="1800" dirty="0" err="1" smtClean="0"/>
              <a:t>Chìa</a:t>
            </a:r>
            <a:r>
              <a:rPr lang="en-US" sz="1800" dirty="0" smtClean="0"/>
              <a:t> </a:t>
            </a:r>
            <a:r>
              <a:rPr lang="en-US" sz="1800" dirty="0" err="1" smtClean="0"/>
              <a:t>khóa</a:t>
            </a:r>
            <a:r>
              <a:rPr lang="en-US" sz="1800" dirty="0" smtClean="0"/>
              <a:t> </a:t>
            </a:r>
            <a:r>
              <a:rPr lang="en-US" sz="1800" dirty="0" err="1" smtClean="0"/>
              <a:t>mở</a:t>
            </a:r>
            <a:r>
              <a:rPr lang="en-US" sz="1800" dirty="0" smtClean="0"/>
              <a:t> </a:t>
            </a:r>
            <a:r>
              <a:rPr lang="en-US" sz="1800" dirty="0" err="1" smtClean="0"/>
              <a:t>cổng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362200"/>
            <a:ext cx="8229600" cy="3078163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en-US" sz="2400" dirty="0" err="1" smtClean="0"/>
              <a:t>Chú</a:t>
            </a:r>
            <a:r>
              <a:rPr lang="en-US" sz="2400" dirty="0" smtClean="0"/>
              <a:t> ý : </a:t>
            </a:r>
            <a:r>
              <a:rPr lang="en-US" sz="2400" dirty="0" err="1" smtClean="0"/>
              <a:t>Tắt</a:t>
            </a:r>
            <a:r>
              <a:rPr lang="en-US" sz="2400" dirty="0" smtClean="0"/>
              <a:t> </a:t>
            </a:r>
            <a:r>
              <a:rPr lang="en-US" sz="2400" dirty="0" err="1" smtClean="0"/>
              <a:t>nguồn</a:t>
            </a:r>
            <a:r>
              <a:rPr lang="en-US" sz="2400" dirty="0" smtClean="0"/>
              <a:t> </a:t>
            </a:r>
            <a:r>
              <a:rPr lang="en-US" sz="2400" dirty="0" err="1" smtClean="0"/>
              <a:t>điện</a:t>
            </a:r>
            <a:r>
              <a:rPr lang="en-US" sz="2400" dirty="0" smtClean="0"/>
              <a:t> </a:t>
            </a:r>
            <a:r>
              <a:rPr lang="en-US" sz="2400" dirty="0" err="1" smtClean="0"/>
              <a:t>trước</a:t>
            </a:r>
            <a:r>
              <a:rPr lang="en-US" sz="2400" dirty="0" smtClean="0"/>
              <a:t> </a:t>
            </a:r>
            <a:r>
              <a:rPr lang="en-US" sz="2400" dirty="0" err="1" smtClean="0"/>
              <a:t>khi</a:t>
            </a:r>
            <a:r>
              <a:rPr lang="en-US" sz="2400" dirty="0" smtClean="0"/>
              <a:t> </a:t>
            </a:r>
            <a:r>
              <a:rPr lang="en-US" sz="2400" dirty="0" err="1" smtClean="0"/>
              <a:t>bảo</a:t>
            </a:r>
            <a:r>
              <a:rPr lang="en-US" sz="2400" dirty="0" smtClean="0"/>
              <a:t> </a:t>
            </a:r>
            <a:r>
              <a:rPr lang="en-US" sz="2400" dirty="0" err="1" smtClean="0"/>
              <a:t>dưỡng</a:t>
            </a:r>
            <a:endParaRPr lang="en-US" sz="2400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57400" y="2819400"/>
            <a:ext cx="4800600" cy="3829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Oval 4"/>
          <p:cNvSpPr/>
          <p:nvPr/>
        </p:nvSpPr>
        <p:spPr>
          <a:xfrm>
            <a:off x="1981200" y="2819400"/>
            <a:ext cx="2057400" cy="24384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1000" y="609600"/>
            <a:ext cx="61417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 smtClean="0"/>
              <a:t>Bước</a:t>
            </a:r>
            <a:r>
              <a:rPr lang="en-US" b="1" dirty="0" smtClean="0"/>
              <a:t> 2 :</a:t>
            </a:r>
            <a:r>
              <a:rPr lang="en-US" b="1" dirty="0" err="1" smtClean="0"/>
              <a:t>Kiểm</a:t>
            </a:r>
            <a:r>
              <a:rPr lang="en-US" b="1" dirty="0" smtClean="0"/>
              <a:t> </a:t>
            </a:r>
            <a:r>
              <a:rPr lang="en-US" b="1" dirty="0" err="1" smtClean="0"/>
              <a:t>tra</a:t>
            </a:r>
            <a:r>
              <a:rPr lang="en-US" b="1" dirty="0" smtClean="0"/>
              <a:t> </a:t>
            </a:r>
            <a:r>
              <a:rPr lang="en-US" b="1" dirty="0" err="1" smtClean="0"/>
              <a:t>bụi</a:t>
            </a:r>
            <a:r>
              <a:rPr lang="en-US" b="1" dirty="0" smtClean="0"/>
              <a:t> </a:t>
            </a:r>
            <a:r>
              <a:rPr lang="en-US" b="1" dirty="0" err="1" smtClean="0"/>
              <a:t>bẩn</a:t>
            </a:r>
            <a:endParaRPr lang="en-US" b="1" dirty="0" smtClean="0"/>
          </a:p>
          <a:p>
            <a:r>
              <a:rPr lang="en-US" dirty="0" smtClean="0"/>
              <a:t>- </a:t>
            </a:r>
            <a:r>
              <a:rPr lang="en-US" dirty="0" err="1" smtClean="0"/>
              <a:t>Tháo</a:t>
            </a:r>
            <a:r>
              <a:rPr lang="en-US" dirty="0" smtClean="0"/>
              <a:t> </a:t>
            </a:r>
            <a:r>
              <a:rPr lang="en-US" dirty="0" err="1" smtClean="0"/>
              <a:t>lắp</a:t>
            </a:r>
            <a:r>
              <a:rPr lang="en-US" dirty="0" smtClean="0"/>
              <a:t> cover  </a:t>
            </a:r>
            <a:r>
              <a:rPr lang="en-US" dirty="0" err="1" smtClean="0"/>
              <a:t>máy</a:t>
            </a:r>
            <a:r>
              <a:rPr lang="en-US" dirty="0" smtClean="0"/>
              <a:t> </a:t>
            </a:r>
            <a:r>
              <a:rPr lang="en-US" dirty="0" err="1" smtClean="0"/>
              <a:t>chấm</a:t>
            </a:r>
            <a:r>
              <a:rPr lang="en-US" dirty="0" smtClean="0"/>
              <a:t> </a:t>
            </a:r>
            <a:r>
              <a:rPr lang="en-US" dirty="0" err="1" smtClean="0"/>
              <a:t>công</a:t>
            </a:r>
            <a:r>
              <a:rPr lang="en-US" dirty="0" smtClean="0"/>
              <a:t> </a:t>
            </a:r>
          </a:p>
          <a:p>
            <a:r>
              <a:rPr lang="en-US" dirty="0"/>
              <a:t>-</a:t>
            </a:r>
            <a:r>
              <a:rPr lang="en-US" dirty="0" err="1" smtClean="0"/>
              <a:t>Quan</a:t>
            </a:r>
            <a:r>
              <a:rPr lang="en-US" dirty="0" smtClean="0"/>
              <a:t> </a:t>
            </a:r>
            <a:r>
              <a:rPr lang="en-US" dirty="0" err="1" smtClean="0"/>
              <a:t>sát</a:t>
            </a:r>
            <a:r>
              <a:rPr lang="en-US" dirty="0" smtClean="0"/>
              <a:t> </a:t>
            </a:r>
            <a:r>
              <a:rPr lang="en-US" dirty="0" err="1" smtClean="0"/>
              <a:t>ngoại</a:t>
            </a:r>
            <a:r>
              <a:rPr lang="en-US" dirty="0" smtClean="0"/>
              <a:t> </a:t>
            </a:r>
            <a:r>
              <a:rPr lang="en-US" dirty="0" err="1" smtClean="0"/>
              <a:t>quan</a:t>
            </a:r>
            <a:r>
              <a:rPr lang="en-US" dirty="0" smtClean="0"/>
              <a:t> </a:t>
            </a:r>
            <a:r>
              <a:rPr lang="en-US" dirty="0" err="1" smtClean="0"/>
              <a:t>tổng</a:t>
            </a:r>
            <a:r>
              <a:rPr lang="en-US" dirty="0" smtClean="0"/>
              <a:t>  </a:t>
            </a:r>
            <a:r>
              <a:rPr lang="en-US" dirty="0" err="1" smtClean="0"/>
              <a:t>thể</a:t>
            </a:r>
            <a:r>
              <a:rPr lang="en-US" dirty="0" smtClean="0"/>
              <a:t> </a:t>
            </a:r>
            <a:r>
              <a:rPr lang="en-US" dirty="0" err="1" smtClean="0"/>
              <a:t>thiết</a:t>
            </a:r>
            <a:r>
              <a:rPr lang="en-US" dirty="0" smtClean="0"/>
              <a:t> </a:t>
            </a:r>
            <a:r>
              <a:rPr lang="en-US" dirty="0" err="1" smtClean="0"/>
              <a:t>bị</a:t>
            </a:r>
            <a:r>
              <a:rPr lang="en-US" dirty="0" smtClean="0"/>
              <a:t> </a:t>
            </a:r>
            <a:r>
              <a:rPr lang="en-US" dirty="0" err="1" smtClean="0"/>
              <a:t>nếu</a:t>
            </a:r>
            <a:r>
              <a:rPr lang="en-US" dirty="0" smtClean="0"/>
              <a:t> </a:t>
            </a:r>
            <a:r>
              <a:rPr lang="en-US" dirty="0" err="1" smtClean="0"/>
              <a:t>phát</a:t>
            </a:r>
            <a:r>
              <a:rPr lang="en-US" dirty="0" smtClean="0"/>
              <a:t> </a:t>
            </a:r>
            <a:r>
              <a:rPr lang="en-US" dirty="0" err="1" smtClean="0"/>
              <a:t>hiện</a:t>
            </a:r>
            <a:r>
              <a:rPr lang="en-US" dirty="0" smtClean="0"/>
              <a:t> </a:t>
            </a:r>
            <a:r>
              <a:rPr lang="en-US" dirty="0" err="1" smtClean="0"/>
              <a:t>bụi</a:t>
            </a:r>
            <a:r>
              <a:rPr lang="en-US" dirty="0" smtClean="0"/>
              <a:t> </a:t>
            </a:r>
            <a:r>
              <a:rPr lang="en-US" dirty="0" err="1" smtClean="0"/>
              <a:t>bẩn</a:t>
            </a:r>
            <a:r>
              <a:rPr lang="en-US" dirty="0" smtClean="0"/>
              <a:t>.</a:t>
            </a:r>
          </a:p>
          <a:p>
            <a:r>
              <a:rPr lang="en-US" dirty="0" smtClean="0"/>
              <a:t>-</a:t>
            </a:r>
            <a:r>
              <a:rPr lang="en-US" dirty="0" err="1" smtClean="0"/>
              <a:t>Tiến</a:t>
            </a:r>
            <a:r>
              <a:rPr lang="en-US" dirty="0" smtClean="0"/>
              <a:t> </a:t>
            </a:r>
            <a:r>
              <a:rPr lang="en-US" dirty="0" err="1" smtClean="0"/>
              <a:t>hành</a:t>
            </a:r>
            <a:r>
              <a:rPr lang="en-US" dirty="0" smtClean="0"/>
              <a:t> </a:t>
            </a:r>
            <a:r>
              <a:rPr lang="en-US" dirty="0" err="1" smtClean="0"/>
              <a:t>vệ</a:t>
            </a:r>
            <a:r>
              <a:rPr lang="en-US" dirty="0" smtClean="0"/>
              <a:t> </a:t>
            </a:r>
            <a:r>
              <a:rPr lang="en-US" dirty="0" err="1" smtClean="0"/>
              <a:t>sinh</a:t>
            </a:r>
            <a:r>
              <a:rPr lang="en-US" dirty="0" smtClean="0"/>
              <a:t> </a:t>
            </a:r>
            <a:r>
              <a:rPr lang="en-US" dirty="0" err="1" smtClean="0"/>
              <a:t>lau</a:t>
            </a:r>
            <a:r>
              <a:rPr lang="en-US" dirty="0" smtClean="0"/>
              <a:t> </a:t>
            </a:r>
            <a:r>
              <a:rPr lang="en-US" dirty="0" err="1" smtClean="0"/>
              <a:t>bụi</a:t>
            </a:r>
            <a:r>
              <a:rPr lang="en-US" dirty="0" smtClean="0"/>
              <a:t> </a:t>
            </a:r>
            <a:r>
              <a:rPr lang="en-US" dirty="0" err="1" smtClean="0"/>
              <a:t>làm</a:t>
            </a:r>
            <a:r>
              <a:rPr lang="en-US" dirty="0" smtClean="0"/>
              <a:t> </a:t>
            </a:r>
            <a:r>
              <a:rPr lang="en-US" dirty="0" err="1" smtClean="0"/>
              <a:t>sạch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52600" y="2209800"/>
            <a:ext cx="5715000" cy="403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1000" y="685800"/>
            <a:ext cx="6781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 smtClean="0"/>
              <a:t>Bước</a:t>
            </a:r>
            <a:r>
              <a:rPr lang="en-US" b="1" dirty="0" smtClean="0"/>
              <a:t> 3 .</a:t>
            </a:r>
            <a:r>
              <a:rPr lang="en-US" b="1" dirty="0" err="1" smtClean="0"/>
              <a:t>Kiểm</a:t>
            </a:r>
            <a:r>
              <a:rPr lang="en-US" b="1" dirty="0" smtClean="0"/>
              <a:t> </a:t>
            </a:r>
            <a:r>
              <a:rPr lang="en-US" b="1" dirty="0" err="1" smtClean="0"/>
              <a:t>tra</a:t>
            </a:r>
            <a:r>
              <a:rPr lang="en-US" b="1" dirty="0" smtClean="0"/>
              <a:t> Bu-</a:t>
            </a:r>
            <a:r>
              <a:rPr lang="en-US" b="1" dirty="0" err="1" smtClean="0"/>
              <a:t>lông</a:t>
            </a:r>
            <a:r>
              <a:rPr lang="en-US" b="1" dirty="0" smtClean="0"/>
              <a:t> </a:t>
            </a:r>
            <a:r>
              <a:rPr lang="en-US" b="1" dirty="0" err="1" smtClean="0"/>
              <a:t>tại</a:t>
            </a:r>
            <a:r>
              <a:rPr lang="en-US" b="1" dirty="0" smtClean="0"/>
              <a:t> </a:t>
            </a:r>
            <a:r>
              <a:rPr lang="en-US" b="1" dirty="0" err="1" smtClean="0"/>
              <a:t>trị</a:t>
            </a:r>
            <a:r>
              <a:rPr lang="en-US" b="1" dirty="0" smtClean="0"/>
              <a:t> </a:t>
            </a:r>
            <a:r>
              <a:rPr lang="en-US" b="1" dirty="0" err="1" smtClean="0"/>
              <a:t>vị</a:t>
            </a:r>
            <a:r>
              <a:rPr lang="en-US" b="1" dirty="0" smtClean="0"/>
              <a:t> </a:t>
            </a:r>
            <a:r>
              <a:rPr lang="en-US" b="1" dirty="0" err="1" smtClean="0"/>
              <a:t>cơ</a:t>
            </a:r>
            <a:r>
              <a:rPr lang="en-US" b="1" dirty="0" smtClean="0"/>
              <a:t> </a:t>
            </a:r>
            <a:r>
              <a:rPr lang="en-US" b="1" dirty="0" err="1" smtClean="0"/>
              <a:t>cấu</a:t>
            </a:r>
            <a:r>
              <a:rPr lang="en-US" b="1" dirty="0" smtClean="0"/>
              <a:t> </a:t>
            </a:r>
            <a:r>
              <a:rPr lang="en-US" b="1" dirty="0" err="1" smtClean="0"/>
              <a:t>cánh</a:t>
            </a:r>
            <a:r>
              <a:rPr lang="en-US" b="1" dirty="0" smtClean="0"/>
              <a:t> </a:t>
            </a:r>
            <a:r>
              <a:rPr lang="en-US" b="1" dirty="0" err="1" smtClean="0"/>
              <a:t>xoay</a:t>
            </a:r>
            <a:r>
              <a:rPr lang="en-US" b="1" dirty="0" smtClean="0"/>
              <a:t>.</a:t>
            </a:r>
          </a:p>
          <a:p>
            <a:r>
              <a:rPr lang="en-US" dirty="0" smtClean="0"/>
              <a:t>-</a:t>
            </a:r>
            <a:r>
              <a:rPr lang="en-US" dirty="0" err="1" smtClean="0"/>
              <a:t>Kiểm</a:t>
            </a:r>
            <a:r>
              <a:rPr lang="en-US" dirty="0" smtClean="0"/>
              <a:t> </a:t>
            </a:r>
            <a:r>
              <a:rPr lang="en-US" dirty="0" err="1" smtClean="0"/>
              <a:t>tra</a:t>
            </a:r>
            <a:r>
              <a:rPr lang="en-US" dirty="0" smtClean="0"/>
              <a:t> </a:t>
            </a:r>
            <a:r>
              <a:rPr lang="en-US" dirty="0" err="1" smtClean="0"/>
              <a:t>bu</a:t>
            </a:r>
            <a:r>
              <a:rPr lang="en-US" dirty="0" smtClean="0"/>
              <a:t>-long </a:t>
            </a:r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bị</a:t>
            </a:r>
            <a:r>
              <a:rPr lang="en-US" dirty="0" smtClean="0"/>
              <a:t> </a:t>
            </a:r>
            <a:r>
              <a:rPr lang="en-US" dirty="0" err="1" smtClean="0"/>
              <a:t>lệch</a:t>
            </a:r>
            <a:r>
              <a:rPr lang="en-US" dirty="0" smtClean="0"/>
              <a:t> so </a:t>
            </a:r>
            <a:r>
              <a:rPr lang="en-US" dirty="0" err="1" smtClean="0"/>
              <a:t>với</a:t>
            </a:r>
            <a:r>
              <a:rPr lang="en-US" dirty="0" smtClean="0"/>
              <a:t> </a:t>
            </a:r>
            <a:r>
              <a:rPr lang="en-US" dirty="0" err="1" smtClean="0"/>
              <a:t>vị</a:t>
            </a:r>
            <a:r>
              <a:rPr lang="en-US" dirty="0" smtClean="0"/>
              <a:t> </a:t>
            </a:r>
            <a:r>
              <a:rPr lang="en-US" dirty="0" err="1" smtClean="0"/>
              <a:t>trí</a:t>
            </a:r>
            <a:r>
              <a:rPr lang="en-US" dirty="0" smtClean="0"/>
              <a:t> </a:t>
            </a:r>
            <a:r>
              <a:rPr lang="en-US" dirty="0" err="1" smtClean="0"/>
              <a:t>đánh</a:t>
            </a:r>
            <a:r>
              <a:rPr lang="en-US" dirty="0" smtClean="0"/>
              <a:t> </a:t>
            </a:r>
            <a:r>
              <a:rPr lang="en-US" dirty="0" err="1" smtClean="0"/>
              <a:t>dấu</a:t>
            </a:r>
            <a:r>
              <a:rPr lang="en-US" dirty="0" smtClean="0"/>
              <a:t> </a:t>
            </a:r>
            <a:r>
              <a:rPr lang="en-US" dirty="0" err="1" smtClean="0"/>
              <a:t>lúc</a:t>
            </a:r>
            <a:r>
              <a:rPr lang="en-US" dirty="0" smtClean="0"/>
              <a:t> ban </a:t>
            </a:r>
            <a:r>
              <a:rPr lang="en-US" dirty="0" err="1" smtClean="0"/>
              <a:t>đầu</a:t>
            </a:r>
            <a:r>
              <a:rPr lang="en-US" dirty="0" smtClean="0"/>
              <a:t>.</a:t>
            </a:r>
          </a:p>
          <a:p>
            <a:r>
              <a:rPr lang="en-US" dirty="0" smtClean="0"/>
              <a:t>-</a:t>
            </a:r>
            <a:r>
              <a:rPr lang="en-US" dirty="0" err="1" smtClean="0"/>
              <a:t>Dùng</a:t>
            </a:r>
            <a:r>
              <a:rPr lang="en-US" dirty="0" smtClean="0"/>
              <a:t> </a:t>
            </a:r>
            <a:r>
              <a:rPr lang="en-US" dirty="0" err="1" smtClean="0"/>
              <a:t>lục</a:t>
            </a:r>
            <a:r>
              <a:rPr lang="en-US" dirty="0" smtClean="0"/>
              <a:t> </a:t>
            </a:r>
            <a:r>
              <a:rPr lang="en-US" dirty="0" err="1" smtClean="0"/>
              <a:t>lăng</a:t>
            </a:r>
            <a:r>
              <a:rPr lang="en-US" dirty="0" smtClean="0"/>
              <a:t> 8 </a:t>
            </a:r>
            <a:r>
              <a:rPr lang="en-US" dirty="0" err="1" smtClean="0"/>
              <a:t>vặn</a:t>
            </a:r>
            <a:r>
              <a:rPr lang="en-US" dirty="0" smtClean="0"/>
              <a:t> </a:t>
            </a:r>
            <a:r>
              <a:rPr lang="en-US" dirty="0" err="1" smtClean="0"/>
              <a:t>lại</a:t>
            </a:r>
            <a:r>
              <a:rPr lang="en-US" dirty="0" smtClean="0"/>
              <a:t> </a:t>
            </a:r>
            <a:r>
              <a:rPr lang="en-US" dirty="0" err="1" smtClean="0"/>
              <a:t>chặt</a:t>
            </a:r>
            <a:r>
              <a:rPr lang="en-US" dirty="0" smtClean="0"/>
              <a:t> </a:t>
            </a:r>
            <a:r>
              <a:rPr lang="en-US" dirty="0" err="1" smtClean="0"/>
              <a:t>chẽ</a:t>
            </a:r>
            <a:r>
              <a:rPr lang="en-US" dirty="0" smtClean="0"/>
              <a:t>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đánh</a:t>
            </a:r>
            <a:r>
              <a:rPr lang="en-US" dirty="0" smtClean="0"/>
              <a:t> </a:t>
            </a:r>
            <a:r>
              <a:rPr lang="en-US" dirty="0" err="1" smtClean="0"/>
              <a:t>dấu</a:t>
            </a:r>
            <a:r>
              <a:rPr lang="en-US" dirty="0" smtClean="0"/>
              <a:t> </a:t>
            </a:r>
            <a:r>
              <a:rPr lang="en-US" dirty="0" err="1" smtClean="0"/>
              <a:t>lại</a:t>
            </a:r>
            <a:r>
              <a:rPr lang="en-US" dirty="0" smtClean="0"/>
              <a:t> .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1981200"/>
            <a:ext cx="4114800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76800" y="1905000"/>
            <a:ext cx="4267200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Oval 6"/>
          <p:cNvSpPr/>
          <p:nvPr/>
        </p:nvSpPr>
        <p:spPr>
          <a:xfrm>
            <a:off x="2286000" y="3505200"/>
            <a:ext cx="1066800" cy="6858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6553200" y="2895600"/>
            <a:ext cx="1066800" cy="6858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7620000" y="2438400"/>
            <a:ext cx="68580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0B050"/>
                </a:solidFill>
              </a:rPr>
              <a:t>OK</a:t>
            </a:r>
            <a:endParaRPr lang="en-US" sz="2400" b="1" dirty="0">
              <a:solidFill>
                <a:srgbClr val="00B05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200400" y="3048000"/>
            <a:ext cx="68580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</a:rPr>
              <a:t>NG</a:t>
            </a:r>
            <a:endParaRPr lang="en-US" sz="24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33400" y="457200"/>
            <a:ext cx="8153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 smtClean="0"/>
              <a:t>Bước</a:t>
            </a:r>
            <a:r>
              <a:rPr lang="en-US" b="1" dirty="0" smtClean="0"/>
              <a:t> 4 .</a:t>
            </a:r>
            <a:r>
              <a:rPr lang="en-US" b="1" dirty="0" err="1" smtClean="0"/>
              <a:t>Kiểm</a:t>
            </a:r>
            <a:r>
              <a:rPr lang="en-US" b="1" dirty="0" smtClean="0"/>
              <a:t> </a:t>
            </a:r>
            <a:r>
              <a:rPr lang="en-US" b="1" dirty="0" err="1" smtClean="0"/>
              <a:t>tra</a:t>
            </a:r>
            <a:r>
              <a:rPr lang="en-US" b="1" dirty="0" smtClean="0"/>
              <a:t> </a:t>
            </a:r>
            <a:r>
              <a:rPr lang="en-US" b="1" dirty="0" err="1" smtClean="0"/>
              <a:t>cơ</a:t>
            </a:r>
            <a:r>
              <a:rPr lang="en-US" b="1" dirty="0" smtClean="0"/>
              <a:t> </a:t>
            </a:r>
            <a:r>
              <a:rPr lang="en-US" b="1" dirty="0" err="1" smtClean="0"/>
              <a:t>cấu</a:t>
            </a:r>
            <a:r>
              <a:rPr lang="en-US" b="1" dirty="0" smtClean="0"/>
              <a:t> </a:t>
            </a:r>
            <a:r>
              <a:rPr lang="en-US" b="1" dirty="0" err="1" smtClean="0"/>
              <a:t>chốt</a:t>
            </a:r>
            <a:r>
              <a:rPr lang="en-US" b="1" dirty="0" smtClean="0"/>
              <a:t> </a:t>
            </a:r>
            <a:r>
              <a:rPr lang="en-US" b="1" dirty="0" err="1" smtClean="0"/>
              <a:t>chặn</a:t>
            </a:r>
            <a:r>
              <a:rPr lang="en-US" b="1" dirty="0" smtClean="0"/>
              <a:t> </a:t>
            </a:r>
            <a:r>
              <a:rPr lang="en-US" b="1" dirty="0" err="1" smtClean="0"/>
              <a:t>và</a:t>
            </a:r>
            <a:r>
              <a:rPr lang="en-US" b="1" dirty="0" smtClean="0"/>
              <a:t> </a:t>
            </a:r>
            <a:r>
              <a:rPr lang="en-US" b="1" dirty="0" err="1" smtClean="0"/>
              <a:t>hoạt</a:t>
            </a:r>
            <a:r>
              <a:rPr lang="en-US" b="1" dirty="0" smtClean="0"/>
              <a:t> </a:t>
            </a:r>
            <a:r>
              <a:rPr lang="en-US" b="1" dirty="0" err="1" smtClean="0"/>
              <a:t>động</a:t>
            </a:r>
            <a:r>
              <a:rPr lang="en-US" b="1" dirty="0" smtClean="0"/>
              <a:t> </a:t>
            </a:r>
            <a:r>
              <a:rPr lang="en-US" b="1" dirty="0" err="1" smtClean="0"/>
              <a:t>cánh</a:t>
            </a:r>
            <a:r>
              <a:rPr lang="en-US" b="1" dirty="0" smtClean="0"/>
              <a:t> </a:t>
            </a:r>
            <a:r>
              <a:rPr lang="en-US" b="1" dirty="0" err="1" smtClean="0"/>
              <a:t>xoay</a:t>
            </a:r>
            <a:endParaRPr lang="en-US" b="1" dirty="0" smtClean="0"/>
          </a:p>
          <a:p>
            <a:r>
              <a:rPr lang="en-US" dirty="0" smtClean="0"/>
              <a:t>-</a:t>
            </a:r>
            <a:r>
              <a:rPr lang="en-US" dirty="0" err="1" smtClean="0"/>
              <a:t>Dùng</a:t>
            </a:r>
            <a:r>
              <a:rPr lang="en-US" dirty="0" smtClean="0"/>
              <a:t> </a:t>
            </a:r>
            <a:r>
              <a:rPr lang="en-US" dirty="0" err="1" smtClean="0"/>
              <a:t>tay</a:t>
            </a:r>
            <a:r>
              <a:rPr lang="en-US" dirty="0" smtClean="0"/>
              <a:t> </a:t>
            </a:r>
            <a:r>
              <a:rPr lang="en-US" dirty="0" err="1" smtClean="0"/>
              <a:t>đẩy</a:t>
            </a:r>
            <a:r>
              <a:rPr lang="en-US" dirty="0" smtClean="0"/>
              <a:t> </a:t>
            </a:r>
            <a:r>
              <a:rPr lang="en-US" dirty="0" err="1" smtClean="0"/>
              <a:t>ngang</a:t>
            </a:r>
            <a:r>
              <a:rPr lang="en-US" dirty="0" smtClean="0"/>
              <a:t> </a:t>
            </a:r>
            <a:r>
              <a:rPr lang="en-US" dirty="0" err="1" smtClean="0"/>
              <a:t>chốt</a:t>
            </a:r>
            <a:r>
              <a:rPr lang="en-US" dirty="0" smtClean="0"/>
              <a:t> </a:t>
            </a:r>
            <a:r>
              <a:rPr lang="en-US" dirty="0" err="1" smtClean="0"/>
              <a:t>chặn</a:t>
            </a:r>
            <a:r>
              <a:rPr lang="en-US" dirty="0" smtClean="0"/>
              <a:t> sang 2 </a:t>
            </a:r>
            <a:r>
              <a:rPr lang="en-US" dirty="0" err="1" smtClean="0"/>
              <a:t>bên</a:t>
            </a:r>
            <a:r>
              <a:rPr lang="en-US" dirty="0" smtClean="0"/>
              <a:t> ở </a:t>
            </a:r>
            <a:r>
              <a:rPr lang="en-US" dirty="0" err="1" smtClean="0"/>
              <a:t>vị</a:t>
            </a:r>
            <a:r>
              <a:rPr lang="en-US" dirty="0" smtClean="0"/>
              <a:t> </a:t>
            </a:r>
            <a:r>
              <a:rPr lang="en-US" dirty="0" err="1" smtClean="0"/>
              <a:t>trí</a:t>
            </a:r>
            <a:r>
              <a:rPr lang="en-US" dirty="0" smtClean="0"/>
              <a:t> </a:t>
            </a:r>
            <a:r>
              <a:rPr lang="en-US" dirty="0" err="1" smtClean="0"/>
              <a:t>đánh</a:t>
            </a:r>
            <a:r>
              <a:rPr lang="en-US" dirty="0" smtClean="0"/>
              <a:t> </a:t>
            </a:r>
            <a:r>
              <a:rPr lang="en-US" dirty="0" err="1" smtClean="0"/>
              <a:t>dấu</a:t>
            </a:r>
            <a:r>
              <a:rPr lang="en-US" dirty="0" smtClean="0"/>
              <a:t> </a:t>
            </a:r>
            <a:r>
              <a:rPr lang="en-US" dirty="0" err="1" smtClean="0"/>
              <a:t>như</a:t>
            </a:r>
            <a:r>
              <a:rPr lang="en-US" dirty="0" smtClean="0"/>
              <a:t> </a:t>
            </a:r>
            <a:r>
              <a:rPr lang="en-US" dirty="0" err="1" smtClean="0"/>
              <a:t>hình</a:t>
            </a:r>
            <a:r>
              <a:rPr lang="en-US" dirty="0" smtClean="0"/>
              <a:t> </a:t>
            </a:r>
            <a:r>
              <a:rPr lang="en-US" dirty="0" err="1" smtClean="0"/>
              <a:t>bên</a:t>
            </a:r>
            <a:r>
              <a:rPr lang="en-US" dirty="0" smtClean="0"/>
              <a:t> </a:t>
            </a:r>
            <a:r>
              <a:rPr lang="en-US" dirty="0" err="1" smtClean="0"/>
              <a:t>dưới</a:t>
            </a:r>
            <a:r>
              <a:rPr lang="en-US" dirty="0" smtClean="0"/>
              <a:t>.</a:t>
            </a:r>
          </a:p>
          <a:p>
            <a:r>
              <a:rPr lang="en-US" dirty="0" smtClean="0"/>
              <a:t>-</a:t>
            </a:r>
            <a:r>
              <a:rPr lang="en-US" dirty="0" err="1" smtClean="0"/>
              <a:t>Dùng</a:t>
            </a:r>
            <a:r>
              <a:rPr lang="en-US" dirty="0" smtClean="0"/>
              <a:t> </a:t>
            </a:r>
            <a:r>
              <a:rPr lang="en-US" dirty="0" err="1" smtClean="0"/>
              <a:t>tay</a:t>
            </a:r>
            <a:r>
              <a:rPr lang="en-US" dirty="0" smtClean="0"/>
              <a:t> </a:t>
            </a:r>
            <a:r>
              <a:rPr lang="en-US" dirty="0" err="1" smtClean="0"/>
              <a:t>đẩy</a:t>
            </a:r>
            <a:r>
              <a:rPr lang="en-US" dirty="0" smtClean="0"/>
              <a:t> </a:t>
            </a:r>
            <a:r>
              <a:rPr lang="en-US" dirty="0" err="1" smtClean="0"/>
              <a:t>cánh</a:t>
            </a:r>
            <a:r>
              <a:rPr lang="en-US" dirty="0" smtClean="0"/>
              <a:t> </a:t>
            </a:r>
            <a:r>
              <a:rPr lang="en-US" dirty="0" err="1" smtClean="0"/>
              <a:t>xoay</a:t>
            </a:r>
            <a:r>
              <a:rPr lang="en-US" dirty="0" smtClean="0"/>
              <a:t> 1 </a:t>
            </a:r>
            <a:r>
              <a:rPr lang="en-US" dirty="0" err="1" smtClean="0"/>
              <a:t>vòng</a:t>
            </a:r>
            <a:r>
              <a:rPr lang="en-US" dirty="0" smtClean="0"/>
              <a:t> </a:t>
            </a:r>
            <a:r>
              <a:rPr lang="en-US" dirty="0" err="1" smtClean="0"/>
              <a:t>xem</a:t>
            </a:r>
            <a:r>
              <a:rPr lang="en-US" dirty="0" smtClean="0"/>
              <a:t> </a:t>
            </a:r>
            <a:r>
              <a:rPr lang="en-US" dirty="0" err="1" smtClean="0"/>
              <a:t>chốt</a:t>
            </a:r>
            <a:r>
              <a:rPr lang="en-US" dirty="0" smtClean="0"/>
              <a:t> </a:t>
            </a:r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về</a:t>
            </a:r>
            <a:r>
              <a:rPr lang="en-US" dirty="0" smtClean="0"/>
              <a:t> </a:t>
            </a:r>
            <a:r>
              <a:rPr lang="en-US" dirty="0" err="1" smtClean="0"/>
              <a:t>vị</a:t>
            </a:r>
            <a:r>
              <a:rPr lang="en-US" dirty="0" smtClean="0"/>
              <a:t> </a:t>
            </a:r>
            <a:r>
              <a:rPr lang="en-US" dirty="0" err="1" smtClean="0"/>
              <a:t>trí</a:t>
            </a:r>
            <a:r>
              <a:rPr lang="en-US" dirty="0" smtClean="0"/>
              <a:t> ban </a:t>
            </a:r>
            <a:r>
              <a:rPr lang="en-US" dirty="0" err="1" smtClean="0"/>
              <a:t>đầu</a:t>
            </a:r>
            <a:r>
              <a:rPr lang="en-US" dirty="0"/>
              <a:t>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quan</a:t>
            </a:r>
            <a:r>
              <a:rPr lang="en-US" dirty="0" smtClean="0"/>
              <a:t> </a:t>
            </a:r>
            <a:r>
              <a:rPr lang="en-US" dirty="0" err="1" smtClean="0"/>
              <a:t>sát</a:t>
            </a:r>
            <a:r>
              <a:rPr lang="en-US" dirty="0" smtClean="0"/>
              <a:t> </a:t>
            </a:r>
            <a:r>
              <a:rPr lang="en-US" dirty="0" err="1" smtClean="0"/>
              <a:t>xem</a:t>
            </a:r>
            <a:r>
              <a:rPr lang="en-US" dirty="0" smtClean="0"/>
              <a:t> </a:t>
            </a:r>
            <a:r>
              <a:rPr lang="en-US" dirty="0" err="1" smtClean="0"/>
              <a:t>cánh</a:t>
            </a:r>
            <a:r>
              <a:rPr lang="en-US" dirty="0" smtClean="0"/>
              <a:t> quay </a:t>
            </a:r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hoạt</a:t>
            </a:r>
            <a:r>
              <a:rPr lang="en-US" dirty="0" smtClean="0"/>
              <a:t> </a:t>
            </a:r>
            <a:r>
              <a:rPr lang="en-US" dirty="0" err="1" smtClean="0"/>
              <a:t>động</a:t>
            </a:r>
            <a:r>
              <a:rPr lang="en-US" dirty="0" smtClean="0"/>
              <a:t> </a:t>
            </a:r>
            <a:r>
              <a:rPr lang="en-US" dirty="0" err="1" smtClean="0"/>
              <a:t>bình</a:t>
            </a:r>
            <a:r>
              <a:rPr lang="en-US" dirty="0" smtClean="0"/>
              <a:t> </a:t>
            </a:r>
            <a:r>
              <a:rPr lang="en-US" dirty="0" err="1" smtClean="0"/>
              <a:t>thường</a:t>
            </a:r>
            <a:r>
              <a:rPr lang="en-US" dirty="0" smtClean="0"/>
              <a:t> ,</a:t>
            </a:r>
            <a:r>
              <a:rPr lang="en-US" dirty="0" err="1" smtClean="0"/>
              <a:t>không</a:t>
            </a:r>
            <a:r>
              <a:rPr lang="en-US" dirty="0" smtClean="0"/>
              <a:t> </a:t>
            </a:r>
            <a:r>
              <a:rPr lang="en-US" dirty="0" err="1" smtClean="0"/>
              <a:t>kẹt</a:t>
            </a:r>
            <a:r>
              <a:rPr lang="en-US" dirty="0" smtClean="0"/>
              <a:t>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phát</a:t>
            </a:r>
            <a:r>
              <a:rPr lang="en-US" dirty="0" smtClean="0"/>
              <a:t> </a:t>
            </a:r>
            <a:r>
              <a:rPr lang="en-US" dirty="0" err="1" smtClean="0"/>
              <a:t>sinh</a:t>
            </a:r>
            <a:r>
              <a:rPr lang="en-US" dirty="0" smtClean="0"/>
              <a:t> </a:t>
            </a:r>
            <a:r>
              <a:rPr lang="en-US" dirty="0" err="1" smtClean="0"/>
              <a:t>ra</a:t>
            </a:r>
            <a:r>
              <a:rPr lang="en-US" dirty="0" smtClean="0"/>
              <a:t> </a:t>
            </a:r>
            <a:r>
              <a:rPr lang="en-US" dirty="0" err="1" smtClean="0"/>
              <a:t>tiếng</a:t>
            </a:r>
            <a:r>
              <a:rPr lang="en-US" dirty="0" smtClean="0"/>
              <a:t> </a:t>
            </a:r>
            <a:r>
              <a:rPr lang="en-US" dirty="0" err="1" smtClean="0"/>
              <a:t>kêu</a:t>
            </a:r>
            <a:r>
              <a:rPr lang="en-US" dirty="0" smtClean="0"/>
              <a:t> </a:t>
            </a:r>
            <a:r>
              <a:rPr lang="en-US" dirty="0" err="1" smtClean="0"/>
              <a:t>bất</a:t>
            </a:r>
            <a:r>
              <a:rPr lang="en-US" dirty="0" smtClean="0"/>
              <a:t> </a:t>
            </a:r>
            <a:r>
              <a:rPr lang="en-US" dirty="0" err="1" smtClean="0"/>
              <a:t>thường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66800" y="2286000"/>
            <a:ext cx="6781800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Down Arrow 7"/>
          <p:cNvSpPr/>
          <p:nvPr/>
        </p:nvSpPr>
        <p:spPr>
          <a:xfrm>
            <a:off x="6096000" y="3200400"/>
            <a:ext cx="609600" cy="685800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own Arrow 8"/>
          <p:cNvSpPr/>
          <p:nvPr/>
        </p:nvSpPr>
        <p:spPr>
          <a:xfrm>
            <a:off x="3429000" y="3200400"/>
            <a:ext cx="533400" cy="685800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4800" y="457200"/>
            <a:ext cx="5105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 smtClean="0"/>
              <a:t>Bước</a:t>
            </a:r>
            <a:r>
              <a:rPr lang="en-US" b="1" dirty="0" smtClean="0"/>
              <a:t> 5 .</a:t>
            </a:r>
            <a:r>
              <a:rPr lang="en-US" b="1" dirty="0" err="1" smtClean="0"/>
              <a:t>Kiểm</a:t>
            </a:r>
            <a:r>
              <a:rPr lang="en-US" b="1" dirty="0" smtClean="0"/>
              <a:t> </a:t>
            </a:r>
            <a:r>
              <a:rPr lang="en-US" b="1" dirty="0" err="1" smtClean="0"/>
              <a:t>tra</a:t>
            </a:r>
            <a:r>
              <a:rPr lang="en-US" b="1" dirty="0" smtClean="0"/>
              <a:t> </a:t>
            </a:r>
            <a:r>
              <a:rPr lang="en-US" b="1" dirty="0" err="1" smtClean="0"/>
              <a:t>độ</a:t>
            </a:r>
            <a:r>
              <a:rPr lang="en-US" b="1" dirty="0" smtClean="0"/>
              <a:t> </a:t>
            </a:r>
            <a:r>
              <a:rPr lang="en-US" b="1" dirty="0" err="1" smtClean="0"/>
              <a:t>đàn</a:t>
            </a:r>
            <a:r>
              <a:rPr lang="en-US" b="1" dirty="0" smtClean="0"/>
              <a:t> </a:t>
            </a:r>
            <a:r>
              <a:rPr lang="en-US" b="1" dirty="0" err="1" smtClean="0"/>
              <a:t>hồi</a:t>
            </a:r>
            <a:r>
              <a:rPr lang="en-US" b="1" dirty="0" smtClean="0"/>
              <a:t> </a:t>
            </a:r>
            <a:r>
              <a:rPr lang="en-US" b="1" dirty="0" err="1" smtClean="0"/>
              <a:t>lò</a:t>
            </a:r>
            <a:r>
              <a:rPr lang="en-US" b="1" dirty="0" smtClean="0"/>
              <a:t> xo.</a:t>
            </a:r>
          </a:p>
          <a:p>
            <a:r>
              <a:rPr lang="en-US" dirty="0" smtClean="0"/>
              <a:t>-</a:t>
            </a:r>
            <a:r>
              <a:rPr lang="en-US" dirty="0" err="1" smtClean="0"/>
              <a:t>Dùng</a:t>
            </a:r>
            <a:r>
              <a:rPr lang="en-US" dirty="0" smtClean="0"/>
              <a:t> </a:t>
            </a:r>
            <a:r>
              <a:rPr lang="en-US" dirty="0" err="1" smtClean="0"/>
              <a:t>tay</a:t>
            </a:r>
            <a:r>
              <a:rPr lang="en-US" dirty="0" smtClean="0"/>
              <a:t> </a:t>
            </a:r>
            <a:r>
              <a:rPr lang="en-US" dirty="0" err="1" smtClean="0"/>
              <a:t>nâng</a:t>
            </a:r>
            <a:r>
              <a:rPr lang="en-US" dirty="0" smtClean="0"/>
              <a:t>  </a:t>
            </a:r>
            <a:r>
              <a:rPr lang="en-US" dirty="0" err="1" smtClean="0"/>
              <a:t>hạ</a:t>
            </a:r>
            <a:r>
              <a:rPr lang="en-US" dirty="0" smtClean="0"/>
              <a:t> </a:t>
            </a:r>
            <a:r>
              <a:rPr lang="en-US" dirty="0" err="1" smtClean="0"/>
              <a:t>cánh</a:t>
            </a:r>
            <a:r>
              <a:rPr lang="en-US" dirty="0" smtClean="0"/>
              <a:t> </a:t>
            </a:r>
            <a:r>
              <a:rPr lang="en-US" dirty="0" err="1" smtClean="0"/>
              <a:t>xoay</a:t>
            </a:r>
            <a:r>
              <a:rPr lang="en-US" dirty="0" smtClean="0"/>
              <a:t> ,</a:t>
            </a:r>
            <a:r>
              <a:rPr lang="en-US" dirty="0" err="1" smtClean="0"/>
              <a:t>quan</a:t>
            </a:r>
            <a:r>
              <a:rPr lang="en-US" dirty="0" smtClean="0"/>
              <a:t> </a:t>
            </a:r>
            <a:r>
              <a:rPr lang="en-US" dirty="0" err="1" smtClean="0"/>
              <a:t>sát</a:t>
            </a:r>
            <a:r>
              <a:rPr lang="en-US" dirty="0" smtClean="0"/>
              <a:t> </a:t>
            </a:r>
            <a:r>
              <a:rPr lang="en-US" dirty="0" err="1" smtClean="0"/>
              <a:t>lò</a:t>
            </a:r>
            <a:r>
              <a:rPr lang="en-US" dirty="0" smtClean="0"/>
              <a:t> xo </a:t>
            </a:r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thể</a:t>
            </a:r>
            <a:r>
              <a:rPr lang="en-US" dirty="0" smtClean="0"/>
              <a:t> </a:t>
            </a:r>
            <a:r>
              <a:rPr lang="en-US" dirty="0" err="1" smtClean="0"/>
              <a:t>đàn</a:t>
            </a:r>
            <a:r>
              <a:rPr lang="en-US" dirty="0" smtClean="0"/>
              <a:t> </a:t>
            </a:r>
            <a:r>
              <a:rPr lang="en-US" dirty="0" err="1" smtClean="0"/>
              <a:t>hồi</a:t>
            </a:r>
            <a:r>
              <a:rPr lang="en-US" dirty="0" smtClean="0"/>
              <a:t> </a:t>
            </a:r>
            <a:r>
              <a:rPr lang="en-US" dirty="0" err="1" smtClean="0"/>
              <a:t>về</a:t>
            </a:r>
            <a:r>
              <a:rPr lang="en-US" dirty="0" smtClean="0"/>
              <a:t> </a:t>
            </a:r>
            <a:r>
              <a:rPr lang="en-US" dirty="0" err="1" smtClean="0"/>
              <a:t>vị</a:t>
            </a:r>
            <a:r>
              <a:rPr lang="en-US" dirty="0" smtClean="0"/>
              <a:t> </a:t>
            </a:r>
            <a:r>
              <a:rPr lang="en-US" dirty="0" err="1" smtClean="0"/>
              <a:t>trí</a:t>
            </a:r>
            <a:r>
              <a:rPr lang="en-US" dirty="0" smtClean="0"/>
              <a:t> co </a:t>
            </a:r>
            <a:r>
              <a:rPr lang="en-US" dirty="0" err="1" smtClean="0"/>
              <a:t>dãn</a:t>
            </a:r>
            <a:r>
              <a:rPr lang="en-US" dirty="0" smtClean="0"/>
              <a:t> </a:t>
            </a:r>
            <a:r>
              <a:rPr lang="en-US" dirty="0" err="1" smtClean="0"/>
              <a:t>sau</a:t>
            </a:r>
            <a:r>
              <a:rPr lang="en-US" dirty="0" smtClean="0"/>
              <a:t> </a:t>
            </a:r>
            <a:r>
              <a:rPr lang="en-US" dirty="0" err="1" smtClean="0"/>
              <a:t>khi</a:t>
            </a:r>
            <a:r>
              <a:rPr lang="en-US" dirty="0" smtClean="0"/>
              <a:t> </a:t>
            </a:r>
            <a:r>
              <a:rPr lang="en-US" dirty="0" err="1" smtClean="0"/>
              <a:t>tác</a:t>
            </a:r>
            <a:r>
              <a:rPr lang="en-US" dirty="0" smtClean="0"/>
              <a:t> </a:t>
            </a:r>
            <a:r>
              <a:rPr lang="en-US" dirty="0" err="1" smtClean="0"/>
              <a:t>động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0" y="2057400"/>
            <a:ext cx="8458200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Right Arrow 6"/>
          <p:cNvSpPr/>
          <p:nvPr/>
        </p:nvSpPr>
        <p:spPr>
          <a:xfrm>
            <a:off x="2819400" y="4191000"/>
            <a:ext cx="1524000" cy="533400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1000" y="533400"/>
            <a:ext cx="7620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 smtClean="0"/>
              <a:t>Bước</a:t>
            </a:r>
            <a:r>
              <a:rPr lang="en-US" b="1" dirty="0" smtClean="0"/>
              <a:t> 6.Kiểm </a:t>
            </a:r>
            <a:r>
              <a:rPr lang="en-US" b="1" dirty="0" err="1" smtClean="0"/>
              <a:t>tra</a:t>
            </a:r>
            <a:r>
              <a:rPr lang="en-US" b="1" dirty="0" smtClean="0"/>
              <a:t> </a:t>
            </a:r>
            <a:r>
              <a:rPr lang="en-US" b="1" dirty="0" err="1" smtClean="0"/>
              <a:t>vị</a:t>
            </a:r>
            <a:r>
              <a:rPr lang="en-US" b="1" dirty="0" smtClean="0"/>
              <a:t> </a:t>
            </a:r>
            <a:r>
              <a:rPr lang="en-US" b="1" dirty="0" err="1" smtClean="0"/>
              <a:t>trí</a:t>
            </a:r>
            <a:r>
              <a:rPr lang="en-US" b="1" dirty="0" smtClean="0"/>
              <a:t> </a:t>
            </a:r>
            <a:r>
              <a:rPr lang="en-US" b="1" dirty="0" err="1" smtClean="0"/>
              <a:t>nối</a:t>
            </a:r>
            <a:r>
              <a:rPr lang="en-US" b="1" dirty="0" smtClean="0"/>
              <a:t> </a:t>
            </a:r>
            <a:r>
              <a:rPr lang="en-US" b="1" dirty="0" err="1" smtClean="0"/>
              <a:t>điện</a:t>
            </a:r>
            <a:r>
              <a:rPr lang="en-US" b="1" dirty="0" smtClean="0"/>
              <a:t> </a:t>
            </a:r>
            <a:r>
              <a:rPr lang="en-US" b="1" dirty="0" err="1" smtClean="0"/>
              <a:t>và</a:t>
            </a:r>
            <a:r>
              <a:rPr lang="en-US" b="1" dirty="0" smtClean="0"/>
              <a:t> </a:t>
            </a:r>
            <a:r>
              <a:rPr lang="en-US" b="1" dirty="0" err="1" smtClean="0"/>
              <a:t>tín</a:t>
            </a:r>
            <a:r>
              <a:rPr lang="en-US" b="1" dirty="0" smtClean="0"/>
              <a:t> </a:t>
            </a:r>
            <a:r>
              <a:rPr lang="en-US" b="1" dirty="0" err="1" smtClean="0"/>
              <a:t>hiệu</a:t>
            </a:r>
            <a:endParaRPr lang="en-US" b="1" dirty="0" smtClean="0"/>
          </a:p>
          <a:p>
            <a:r>
              <a:rPr lang="en-US" dirty="0" smtClean="0"/>
              <a:t>-</a:t>
            </a:r>
            <a:r>
              <a:rPr lang="en-US" dirty="0" err="1" smtClean="0"/>
              <a:t>Quan</a:t>
            </a:r>
            <a:r>
              <a:rPr lang="en-US" dirty="0" smtClean="0"/>
              <a:t> </a:t>
            </a:r>
            <a:r>
              <a:rPr lang="en-US" dirty="0" err="1" smtClean="0"/>
              <a:t>sát</a:t>
            </a:r>
            <a:r>
              <a:rPr lang="en-US" dirty="0" smtClean="0"/>
              <a:t> </a:t>
            </a:r>
            <a:r>
              <a:rPr lang="en-US" dirty="0" err="1" smtClean="0"/>
              <a:t>tổng</a:t>
            </a:r>
            <a:r>
              <a:rPr lang="en-US" dirty="0" smtClean="0"/>
              <a:t> </a:t>
            </a:r>
            <a:r>
              <a:rPr lang="en-US" dirty="0" err="1" smtClean="0"/>
              <a:t>thể</a:t>
            </a:r>
            <a:r>
              <a:rPr lang="en-US" dirty="0" smtClean="0"/>
              <a:t> </a:t>
            </a:r>
            <a:r>
              <a:rPr lang="en-US" dirty="0" err="1" smtClean="0"/>
              <a:t>xem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vị</a:t>
            </a:r>
            <a:r>
              <a:rPr lang="en-US" dirty="0" smtClean="0"/>
              <a:t> </a:t>
            </a:r>
            <a:r>
              <a:rPr lang="en-US" dirty="0" err="1" smtClean="0"/>
              <a:t>trí</a:t>
            </a:r>
            <a:r>
              <a:rPr lang="en-US" dirty="0" smtClean="0"/>
              <a:t> </a:t>
            </a:r>
            <a:r>
              <a:rPr lang="en-US" dirty="0" err="1" smtClean="0"/>
              <a:t>kết</a:t>
            </a:r>
            <a:r>
              <a:rPr lang="en-US" dirty="0" smtClean="0"/>
              <a:t> </a:t>
            </a:r>
            <a:r>
              <a:rPr lang="en-US" dirty="0" err="1" smtClean="0"/>
              <a:t>nối</a:t>
            </a:r>
            <a:r>
              <a:rPr lang="en-US" dirty="0" smtClean="0"/>
              <a:t> </a:t>
            </a:r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lỏng</a:t>
            </a:r>
            <a:r>
              <a:rPr lang="en-US" dirty="0" smtClean="0"/>
              <a:t> ,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đầu</a:t>
            </a:r>
            <a:r>
              <a:rPr lang="en-US" dirty="0" smtClean="0"/>
              <a:t> </a:t>
            </a:r>
            <a:r>
              <a:rPr lang="en-US" dirty="0" err="1" smtClean="0"/>
              <a:t>ốc</a:t>
            </a:r>
            <a:r>
              <a:rPr lang="en-US" dirty="0" smtClean="0"/>
              <a:t> </a:t>
            </a:r>
            <a:r>
              <a:rPr lang="en-US" dirty="0" err="1" smtClean="0"/>
              <a:t>đã</a:t>
            </a:r>
            <a:r>
              <a:rPr lang="en-US" dirty="0" smtClean="0"/>
              <a:t> </a:t>
            </a:r>
            <a:r>
              <a:rPr lang="en-US" dirty="0" err="1" smtClean="0"/>
              <a:t>được</a:t>
            </a:r>
            <a:r>
              <a:rPr lang="en-US" dirty="0" smtClean="0"/>
              <a:t> </a:t>
            </a:r>
            <a:r>
              <a:rPr lang="en-US" dirty="0" err="1" smtClean="0"/>
              <a:t>xiết</a:t>
            </a:r>
            <a:r>
              <a:rPr lang="en-US" dirty="0" smtClean="0"/>
              <a:t> </a:t>
            </a:r>
            <a:r>
              <a:rPr lang="en-US" dirty="0" err="1" smtClean="0"/>
              <a:t>chặt</a:t>
            </a:r>
            <a:r>
              <a:rPr lang="en-US" dirty="0" smtClean="0"/>
              <a:t> </a:t>
            </a:r>
            <a:r>
              <a:rPr lang="en-US" dirty="0" err="1" smtClean="0"/>
              <a:t>chẽ</a:t>
            </a:r>
            <a:r>
              <a:rPr lang="en-US" dirty="0" smtClean="0"/>
              <a:t>.</a:t>
            </a:r>
          </a:p>
          <a:p>
            <a:r>
              <a:rPr lang="en-US" dirty="0" smtClean="0"/>
              <a:t>-</a:t>
            </a:r>
            <a:r>
              <a:rPr lang="en-US" dirty="0" err="1" smtClean="0"/>
              <a:t>Dùng</a:t>
            </a:r>
            <a:r>
              <a:rPr lang="en-US" dirty="0" smtClean="0"/>
              <a:t> </a:t>
            </a:r>
            <a:r>
              <a:rPr lang="en-US" dirty="0" err="1" smtClean="0"/>
              <a:t>tua-vít</a:t>
            </a:r>
            <a:r>
              <a:rPr lang="en-US" dirty="0" smtClean="0"/>
              <a:t> </a:t>
            </a:r>
            <a:r>
              <a:rPr lang="en-US" dirty="0" err="1" smtClean="0"/>
              <a:t>xiết</a:t>
            </a:r>
            <a:r>
              <a:rPr lang="en-US" dirty="0" smtClean="0"/>
              <a:t> </a:t>
            </a:r>
            <a:r>
              <a:rPr lang="en-US" dirty="0" err="1" smtClean="0"/>
              <a:t>chặt</a:t>
            </a:r>
            <a:r>
              <a:rPr lang="en-US" dirty="0" smtClean="0"/>
              <a:t> </a:t>
            </a:r>
            <a:r>
              <a:rPr lang="en-US" dirty="0" err="1" smtClean="0"/>
              <a:t>lại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đầu</a:t>
            </a:r>
            <a:r>
              <a:rPr lang="en-US" dirty="0" smtClean="0"/>
              <a:t> </a:t>
            </a:r>
            <a:r>
              <a:rPr lang="en-US" dirty="0" err="1" smtClean="0"/>
              <a:t>ốc</a:t>
            </a:r>
            <a:r>
              <a:rPr lang="en-US" dirty="0" smtClean="0"/>
              <a:t> ở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vị</a:t>
            </a:r>
            <a:r>
              <a:rPr lang="en-US" dirty="0" smtClean="0"/>
              <a:t> </a:t>
            </a:r>
            <a:r>
              <a:rPr lang="en-US" dirty="0" err="1" smtClean="0"/>
              <a:t>trí</a:t>
            </a:r>
            <a:r>
              <a:rPr lang="en-US" dirty="0" smtClean="0"/>
              <a:t> </a:t>
            </a:r>
            <a:r>
              <a:rPr lang="en-US" dirty="0" err="1" smtClean="0"/>
              <a:t>kết</a:t>
            </a:r>
            <a:r>
              <a:rPr lang="en-US" dirty="0" smtClean="0"/>
              <a:t>  </a:t>
            </a:r>
            <a:r>
              <a:rPr lang="en-US" dirty="0" err="1" smtClean="0"/>
              <a:t>nối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1905000"/>
            <a:ext cx="7315200" cy="4562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Oval 5"/>
          <p:cNvSpPr/>
          <p:nvPr/>
        </p:nvSpPr>
        <p:spPr>
          <a:xfrm>
            <a:off x="2133600" y="2438400"/>
            <a:ext cx="5715000" cy="32766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4800" y="381000"/>
            <a:ext cx="8610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 smtClean="0"/>
              <a:t>Bước</a:t>
            </a:r>
            <a:r>
              <a:rPr lang="en-US" b="1" dirty="0" smtClean="0"/>
              <a:t> 7.Kiểm </a:t>
            </a:r>
            <a:r>
              <a:rPr lang="en-US" b="1" dirty="0" err="1" smtClean="0"/>
              <a:t>tra</a:t>
            </a:r>
            <a:r>
              <a:rPr lang="en-US" b="1" dirty="0" smtClean="0"/>
              <a:t> JACK </a:t>
            </a:r>
            <a:r>
              <a:rPr lang="en-US" b="1" dirty="0" err="1" smtClean="0"/>
              <a:t>kết</a:t>
            </a:r>
            <a:r>
              <a:rPr lang="en-US" b="1" dirty="0" smtClean="0"/>
              <a:t> </a:t>
            </a:r>
            <a:r>
              <a:rPr lang="en-US" b="1" dirty="0" err="1" smtClean="0"/>
              <a:t>nối</a:t>
            </a:r>
            <a:r>
              <a:rPr lang="en-US" b="1" dirty="0" smtClean="0"/>
              <a:t> </a:t>
            </a:r>
            <a:r>
              <a:rPr lang="en-US" b="1" dirty="0" err="1" smtClean="0"/>
              <a:t>tín</a:t>
            </a:r>
            <a:r>
              <a:rPr lang="en-US" b="1" dirty="0" smtClean="0"/>
              <a:t> </a:t>
            </a:r>
            <a:r>
              <a:rPr lang="en-US" b="1" dirty="0" err="1" smtClean="0"/>
              <a:t>hiệu</a:t>
            </a:r>
            <a:r>
              <a:rPr lang="en-US" b="1" dirty="0" smtClean="0"/>
              <a:t> </a:t>
            </a:r>
            <a:r>
              <a:rPr lang="en-US" b="1" dirty="0" err="1" smtClean="0"/>
              <a:t>mạng</a:t>
            </a:r>
            <a:r>
              <a:rPr lang="en-US" b="1" dirty="0" smtClean="0"/>
              <a:t> LAN </a:t>
            </a:r>
            <a:r>
              <a:rPr lang="en-US" b="1" dirty="0" err="1" smtClean="0"/>
              <a:t>giữa</a:t>
            </a:r>
            <a:r>
              <a:rPr lang="en-US" b="1" dirty="0" smtClean="0"/>
              <a:t> </a:t>
            </a:r>
            <a:r>
              <a:rPr lang="en-US" b="1" dirty="0" err="1" smtClean="0"/>
              <a:t>máy</a:t>
            </a:r>
            <a:r>
              <a:rPr lang="en-US" b="1" dirty="0" smtClean="0"/>
              <a:t> </a:t>
            </a:r>
            <a:r>
              <a:rPr lang="en-US" b="1" dirty="0" err="1" smtClean="0"/>
              <a:t>chấm</a:t>
            </a:r>
            <a:r>
              <a:rPr lang="en-US" b="1" dirty="0" smtClean="0"/>
              <a:t> </a:t>
            </a:r>
            <a:r>
              <a:rPr lang="en-US" b="1" dirty="0" err="1" smtClean="0"/>
              <a:t>công</a:t>
            </a:r>
            <a:r>
              <a:rPr lang="en-US" b="1" dirty="0" smtClean="0"/>
              <a:t> </a:t>
            </a:r>
            <a:r>
              <a:rPr lang="en-US" b="1" dirty="0" err="1" smtClean="0"/>
              <a:t>và</a:t>
            </a:r>
            <a:r>
              <a:rPr lang="en-US" b="1" dirty="0" smtClean="0"/>
              <a:t> </a:t>
            </a:r>
            <a:r>
              <a:rPr lang="en-US" b="1" dirty="0" err="1" smtClean="0"/>
              <a:t>bộ</a:t>
            </a:r>
            <a:r>
              <a:rPr lang="en-US" b="1" dirty="0" smtClean="0"/>
              <a:t> </a:t>
            </a:r>
            <a:r>
              <a:rPr lang="en-US" b="1" dirty="0" err="1" smtClean="0"/>
              <a:t>điều</a:t>
            </a:r>
            <a:r>
              <a:rPr lang="en-US" b="1" dirty="0" smtClean="0"/>
              <a:t> </a:t>
            </a:r>
            <a:r>
              <a:rPr lang="en-US" b="1" dirty="0" err="1" smtClean="0"/>
              <a:t>khiển</a:t>
            </a:r>
            <a:r>
              <a:rPr lang="en-US" b="1" dirty="0" smtClean="0"/>
              <a:t> .</a:t>
            </a:r>
          </a:p>
          <a:p>
            <a:r>
              <a:rPr lang="en-US" dirty="0" smtClean="0"/>
              <a:t>-</a:t>
            </a:r>
            <a:r>
              <a:rPr lang="en-US" dirty="0" err="1" smtClean="0"/>
              <a:t>Kiểm</a:t>
            </a:r>
            <a:r>
              <a:rPr lang="en-US" dirty="0" smtClean="0"/>
              <a:t> </a:t>
            </a:r>
            <a:r>
              <a:rPr lang="en-US" dirty="0" err="1" smtClean="0"/>
              <a:t>tra</a:t>
            </a:r>
            <a:r>
              <a:rPr lang="en-US" dirty="0" smtClean="0"/>
              <a:t> Jack </a:t>
            </a:r>
            <a:r>
              <a:rPr lang="en-US" dirty="0" err="1" smtClean="0"/>
              <a:t>kết</a:t>
            </a:r>
            <a:r>
              <a:rPr lang="en-US" dirty="0" smtClean="0"/>
              <a:t> </a:t>
            </a:r>
            <a:r>
              <a:rPr lang="en-US" dirty="0" err="1" smtClean="0"/>
              <a:t>nối</a:t>
            </a:r>
            <a:r>
              <a:rPr lang="en-US" dirty="0" smtClean="0"/>
              <a:t> </a:t>
            </a:r>
            <a:r>
              <a:rPr lang="en-US" dirty="0" err="1" smtClean="0"/>
              <a:t>tín</a:t>
            </a:r>
            <a:r>
              <a:rPr lang="en-US" dirty="0" smtClean="0"/>
              <a:t> </a:t>
            </a:r>
            <a:r>
              <a:rPr lang="en-US" dirty="0" err="1" smtClean="0"/>
              <a:t>hiệu</a:t>
            </a:r>
            <a:r>
              <a:rPr lang="en-US" dirty="0" smtClean="0"/>
              <a:t>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nguồn</a:t>
            </a:r>
            <a:r>
              <a:rPr lang="en-US" dirty="0" smtClean="0"/>
              <a:t> </a:t>
            </a:r>
            <a:r>
              <a:rPr lang="en-US" dirty="0" err="1" smtClean="0"/>
              <a:t>máy</a:t>
            </a:r>
            <a:r>
              <a:rPr lang="en-US" dirty="0" smtClean="0"/>
              <a:t> </a:t>
            </a:r>
            <a:r>
              <a:rPr lang="en-US" dirty="0" err="1" smtClean="0"/>
              <a:t>chấm</a:t>
            </a:r>
            <a:r>
              <a:rPr lang="en-US" dirty="0" smtClean="0"/>
              <a:t> </a:t>
            </a:r>
            <a:r>
              <a:rPr lang="en-US" dirty="0" err="1" smtClean="0"/>
              <a:t>công</a:t>
            </a:r>
            <a:r>
              <a:rPr lang="en-US" dirty="0" smtClean="0"/>
              <a:t> , </a:t>
            </a:r>
            <a:r>
              <a:rPr lang="en-US" dirty="0" err="1" smtClean="0"/>
              <a:t>không</a:t>
            </a:r>
            <a:r>
              <a:rPr lang="en-US" dirty="0" smtClean="0"/>
              <a:t> </a:t>
            </a:r>
            <a:r>
              <a:rPr lang="en-US" dirty="0" err="1" smtClean="0"/>
              <a:t>lỏng</a:t>
            </a:r>
            <a:r>
              <a:rPr lang="en-US" dirty="0" smtClean="0"/>
              <a:t> </a:t>
            </a:r>
            <a:r>
              <a:rPr lang="en-US" dirty="0" err="1" smtClean="0"/>
              <a:t>không</a:t>
            </a:r>
            <a:r>
              <a:rPr lang="en-US" dirty="0" smtClean="0"/>
              <a:t> </a:t>
            </a:r>
            <a:r>
              <a:rPr lang="en-US" dirty="0" err="1" smtClean="0"/>
              <a:t>đứt</a:t>
            </a:r>
            <a:r>
              <a:rPr lang="en-US" dirty="0" smtClean="0"/>
              <a:t>.</a:t>
            </a:r>
          </a:p>
          <a:p>
            <a:r>
              <a:rPr lang="en-US" dirty="0" smtClean="0"/>
              <a:t>-</a:t>
            </a:r>
            <a:r>
              <a:rPr lang="en-US" dirty="0" err="1" smtClean="0"/>
              <a:t>Kiểm</a:t>
            </a:r>
            <a:r>
              <a:rPr lang="en-US" dirty="0" smtClean="0"/>
              <a:t> </a:t>
            </a:r>
            <a:r>
              <a:rPr lang="en-US" dirty="0" err="1" smtClean="0"/>
              <a:t>tra</a:t>
            </a:r>
            <a:r>
              <a:rPr lang="en-US" dirty="0" smtClean="0"/>
              <a:t>  Jack </a:t>
            </a:r>
            <a:r>
              <a:rPr lang="en-US" dirty="0" err="1" smtClean="0"/>
              <a:t>kết</a:t>
            </a:r>
            <a:r>
              <a:rPr lang="en-US" dirty="0" smtClean="0"/>
              <a:t> </a:t>
            </a:r>
            <a:r>
              <a:rPr lang="en-US" dirty="0" err="1" smtClean="0"/>
              <a:t>nối</a:t>
            </a:r>
            <a:r>
              <a:rPr lang="en-US" dirty="0" smtClean="0"/>
              <a:t> </a:t>
            </a:r>
            <a:r>
              <a:rPr lang="en-US" dirty="0" err="1" smtClean="0"/>
              <a:t>mạng</a:t>
            </a:r>
            <a:r>
              <a:rPr lang="en-US" dirty="0" smtClean="0"/>
              <a:t>  LAN  </a:t>
            </a:r>
            <a:r>
              <a:rPr lang="en-US" dirty="0" err="1" smtClean="0"/>
              <a:t>không</a:t>
            </a:r>
            <a:r>
              <a:rPr lang="en-US" dirty="0" smtClean="0"/>
              <a:t> </a:t>
            </a:r>
            <a:r>
              <a:rPr lang="en-US" dirty="0" err="1" smtClean="0"/>
              <a:t>lỏng</a:t>
            </a:r>
            <a:r>
              <a:rPr lang="en-US" dirty="0" smtClean="0"/>
              <a:t> ,</a:t>
            </a:r>
            <a:r>
              <a:rPr lang="en-US" dirty="0" err="1" smtClean="0"/>
              <a:t>không</a:t>
            </a:r>
            <a:r>
              <a:rPr lang="en-US" dirty="0" smtClean="0"/>
              <a:t> </a:t>
            </a:r>
            <a:r>
              <a:rPr lang="en-US" dirty="0" err="1" smtClean="0"/>
              <a:t>đứt</a:t>
            </a:r>
            <a:r>
              <a:rPr lang="en-US" dirty="0" smtClean="0"/>
              <a:t> .</a:t>
            </a:r>
          </a:p>
          <a:p>
            <a:r>
              <a:rPr lang="en-US" dirty="0" smtClean="0"/>
              <a:t>- </a:t>
            </a:r>
            <a:r>
              <a:rPr lang="en-US" dirty="0" err="1" smtClean="0"/>
              <a:t>Bất</a:t>
            </a:r>
            <a:r>
              <a:rPr lang="en-US" dirty="0" smtClean="0"/>
              <a:t> </a:t>
            </a:r>
            <a:r>
              <a:rPr lang="en-US" dirty="0" err="1" smtClean="0"/>
              <a:t>thường</a:t>
            </a:r>
            <a:r>
              <a:rPr lang="en-US" dirty="0" smtClean="0"/>
              <a:t> </a:t>
            </a:r>
            <a:r>
              <a:rPr lang="en-US" dirty="0" err="1" smtClean="0"/>
              <a:t>báo</a:t>
            </a:r>
            <a:r>
              <a:rPr lang="en-US" dirty="0" smtClean="0"/>
              <a:t> </a:t>
            </a:r>
            <a:r>
              <a:rPr lang="en-US" dirty="0" err="1" smtClean="0"/>
              <a:t>người</a:t>
            </a:r>
            <a:r>
              <a:rPr lang="en-US" dirty="0" smtClean="0"/>
              <a:t> </a:t>
            </a:r>
            <a:r>
              <a:rPr lang="en-US" dirty="0" err="1" smtClean="0"/>
              <a:t>phụ</a:t>
            </a:r>
            <a:r>
              <a:rPr lang="en-US" dirty="0" smtClean="0"/>
              <a:t> </a:t>
            </a:r>
            <a:r>
              <a:rPr lang="en-US" dirty="0" err="1" smtClean="0"/>
              <a:t>trách</a:t>
            </a:r>
            <a:r>
              <a:rPr lang="en-US" dirty="0" smtClean="0"/>
              <a:t> </a:t>
            </a:r>
            <a:r>
              <a:rPr lang="en-US" dirty="0" err="1" smtClean="0"/>
              <a:t>để</a:t>
            </a:r>
            <a:r>
              <a:rPr lang="en-US" dirty="0" smtClean="0"/>
              <a:t> </a:t>
            </a:r>
            <a:r>
              <a:rPr lang="en-US" dirty="0" err="1" smtClean="0"/>
              <a:t>sử</a:t>
            </a:r>
            <a:r>
              <a:rPr lang="en-US" dirty="0" smtClean="0"/>
              <a:t> </a:t>
            </a:r>
            <a:r>
              <a:rPr lang="en-US" dirty="0" err="1" smtClean="0"/>
              <a:t>lý</a:t>
            </a:r>
            <a:endParaRPr lang="en-US" dirty="0"/>
          </a:p>
          <a:p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71600" y="1981200"/>
            <a:ext cx="6172200" cy="4548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Oval 5"/>
          <p:cNvSpPr/>
          <p:nvPr/>
        </p:nvSpPr>
        <p:spPr>
          <a:xfrm>
            <a:off x="1447800" y="2362200"/>
            <a:ext cx="5029200" cy="3505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" y="304800"/>
            <a:ext cx="8153400" cy="1600201"/>
          </a:xfrm>
        </p:spPr>
        <p:txBody>
          <a:bodyPr>
            <a:normAutofit/>
          </a:bodyPr>
          <a:lstStyle/>
          <a:p>
            <a:pPr algn="l"/>
            <a:r>
              <a:rPr lang="en-US" sz="1800" b="1" dirty="0" err="1" smtClean="0"/>
              <a:t>Bước</a:t>
            </a:r>
            <a:r>
              <a:rPr lang="en-US" sz="1800" b="1" dirty="0" smtClean="0"/>
              <a:t> 8 : </a:t>
            </a:r>
            <a:r>
              <a:rPr lang="en-US" sz="1800" b="1" dirty="0" err="1" smtClean="0"/>
              <a:t>Kiểm</a:t>
            </a:r>
            <a:r>
              <a:rPr lang="en-US" sz="1800" b="1" dirty="0" smtClean="0"/>
              <a:t> </a:t>
            </a:r>
            <a:r>
              <a:rPr lang="en-US" sz="1800" b="1" dirty="0" err="1" smtClean="0"/>
              <a:t>tra</a:t>
            </a:r>
            <a:r>
              <a:rPr lang="en-US" sz="1800" b="1" dirty="0" smtClean="0"/>
              <a:t> </a:t>
            </a:r>
            <a:r>
              <a:rPr lang="en-US" sz="1800" b="1" dirty="0" err="1" smtClean="0"/>
              <a:t>hoạt</a:t>
            </a:r>
            <a:r>
              <a:rPr lang="en-US" sz="1800" b="1" dirty="0" smtClean="0"/>
              <a:t> </a:t>
            </a:r>
            <a:r>
              <a:rPr lang="en-US" sz="1800" b="1" dirty="0" err="1" smtClean="0"/>
              <a:t>động</a:t>
            </a:r>
            <a:r>
              <a:rPr lang="en-US" sz="1800" b="1" dirty="0" smtClean="0"/>
              <a:t> </a:t>
            </a:r>
            <a:r>
              <a:rPr lang="en-US" sz="1800" b="1" dirty="0" err="1" smtClean="0"/>
              <a:t>của</a:t>
            </a:r>
            <a:r>
              <a:rPr lang="en-US" sz="1800" b="1" dirty="0" smtClean="0"/>
              <a:t> </a:t>
            </a:r>
            <a:r>
              <a:rPr lang="en-US" sz="1800" b="1" dirty="0" err="1" smtClean="0"/>
              <a:t>cảm</a:t>
            </a:r>
            <a:r>
              <a:rPr lang="en-US" sz="1800" b="1" dirty="0" smtClean="0"/>
              <a:t> </a:t>
            </a:r>
            <a:r>
              <a:rPr lang="en-US" sz="1800" b="1" dirty="0" err="1" smtClean="0"/>
              <a:t>biến</a:t>
            </a:r>
            <a:r>
              <a:rPr lang="en-US" sz="1800" b="1" dirty="0" smtClean="0"/>
              <a:t> </a:t>
            </a:r>
            <a:br>
              <a:rPr lang="en-US" sz="1800" b="1" dirty="0" smtClean="0"/>
            </a:br>
            <a:r>
              <a:rPr lang="en-US" sz="1800" dirty="0" smtClean="0"/>
              <a:t>- </a:t>
            </a:r>
            <a:r>
              <a:rPr lang="en-US" sz="1800" dirty="0" err="1" smtClean="0"/>
              <a:t>Bật</a:t>
            </a:r>
            <a:r>
              <a:rPr lang="en-US" sz="1800" dirty="0" smtClean="0"/>
              <a:t> </a:t>
            </a:r>
            <a:r>
              <a:rPr lang="en-US" sz="1800" dirty="0" err="1" smtClean="0"/>
              <a:t>nguồn</a:t>
            </a:r>
            <a:r>
              <a:rPr lang="en-US" sz="1800" dirty="0" smtClean="0"/>
              <a:t> </a:t>
            </a:r>
            <a:r>
              <a:rPr lang="en-US" sz="1800" dirty="0" err="1" smtClean="0"/>
              <a:t>thiết</a:t>
            </a:r>
            <a:r>
              <a:rPr lang="en-US" sz="1800" dirty="0" smtClean="0"/>
              <a:t> </a:t>
            </a:r>
            <a:r>
              <a:rPr lang="en-US" sz="1800" dirty="0" err="1" smtClean="0"/>
              <a:t>bị</a:t>
            </a:r>
            <a:r>
              <a:rPr lang="en-US" sz="1800" dirty="0" smtClean="0"/>
              <a:t> </a:t>
            </a:r>
            <a:br>
              <a:rPr lang="en-US" sz="1800" dirty="0" smtClean="0"/>
            </a:br>
            <a:r>
              <a:rPr lang="en-US" sz="1800" dirty="0" smtClean="0"/>
              <a:t>- Sensor </a:t>
            </a:r>
            <a:r>
              <a:rPr lang="en-US" sz="1800" dirty="0" err="1" smtClean="0"/>
              <a:t>báo</a:t>
            </a:r>
            <a:r>
              <a:rPr lang="en-US" sz="1800" dirty="0" smtClean="0"/>
              <a:t> </a:t>
            </a:r>
            <a:r>
              <a:rPr lang="en-US" sz="1800" dirty="0" err="1" smtClean="0"/>
              <a:t>sáng</a:t>
            </a:r>
            <a:r>
              <a:rPr lang="en-US" sz="1800" dirty="0" smtClean="0"/>
              <a:t> </a:t>
            </a:r>
            <a:r>
              <a:rPr lang="en-US" sz="1800" dirty="0" err="1" smtClean="0"/>
              <a:t>khi</a:t>
            </a:r>
            <a:r>
              <a:rPr lang="en-US" sz="1800" dirty="0" smtClean="0"/>
              <a:t>  </a:t>
            </a:r>
            <a:r>
              <a:rPr lang="en-US" sz="1800" dirty="0" err="1" smtClean="0"/>
              <a:t>cánh</a:t>
            </a:r>
            <a:r>
              <a:rPr lang="en-US" sz="1800" dirty="0" smtClean="0"/>
              <a:t> </a:t>
            </a:r>
            <a:r>
              <a:rPr lang="en-US" sz="1800" dirty="0" err="1" smtClean="0"/>
              <a:t>xoay</a:t>
            </a:r>
            <a:r>
              <a:rPr lang="en-US" sz="1800" dirty="0" smtClean="0"/>
              <a:t> ở </a:t>
            </a:r>
            <a:r>
              <a:rPr lang="en-US" sz="1800" dirty="0" err="1" smtClean="0"/>
              <a:t>vị</a:t>
            </a:r>
            <a:r>
              <a:rPr lang="en-US" sz="1800" dirty="0" smtClean="0"/>
              <a:t> </a:t>
            </a:r>
            <a:r>
              <a:rPr lang="en-US" sz="1800" dirty="0" err="1" smtClean="0"/>
              <a:t>trí</a:t>
            </a:r>
            <a:r>
              <a:rPr lang="en-US" sz="1800" dirty="0" smtClean="0"/>
              <a:t> </a:t>
            </a:r>
            <a:r>
              <a:rPr lang="en-US" sz="1800" dirty="0" err="1" smtClean="0"/>
              <a:t>khóa</a:t>
            </a:r>
            <a:r>
              <a:rPr lang="en-US" sz="1800" dirty="0" smtClean="0"/>
              <a:t> </a:t>
            </a:r>
            <a:br>
              <a:rPr lang="en-US" sz="1800" dirty="0" smtClean="0"/>
            </a:br>
            <a:r>
              <a:rPr lang="en-US" sz="1800" dirty="0" smtClean="0"/>
              <a:t>-Sensor </a:t>
            </a:r>
            <a:r>
              <a:rPr lang="en-US" sz="1800" dirty="0" err="1" smtClean="0"/>
              <a:t>không</a:t>
            </a:r>
            <a:r>
              <a:rPr lang="en-US" sz="1800" dirty="0" smtClean="0"/>
              <a:t> </a:t>
            </a:r>
            <a:r>
              <a:rPr lang="en-US" sz="1800" dirty="0" err="1" smtClean="0"/>
              <a:t>sáng</a:t>
            </a:r>
            <a:r>
              <a:rPr lang="en-US" sz="1800" dirty="0" smtClean="0"/>
              <a:t> </a:t>
            </a:r>
            <a:r>
              <a:rPr lang="en-US" sz="1800" dirty="0" err="1" smtClean="0"/>
              <a:t>khi</a:t>
            </a:r>
            <a:r>
              <a:rPr lang="en-US" sz="1800" dirty="0" smtClean="0"/>
              <a:t> </a:t>
            </a:r>
            <a:r>
              <a:rPr lang="en-US" sz="1800" dirty="0" err="1" smtClean="0"/>
              <a:t>cánh</a:t>
            </a:r>
            <a:r>
              <a:rPr lang="en-US" sz="1800" dirty="0" smtClean="0"/>
              <a:t> </a:t>
            </a:r>
            <a:r>
              <a:rPr lang="en-US" sz="1800" dirty="0" err="1" smtClean="0"/>
              <a:t>xoay</a:t>
            </a:r>
            <a:r>
              <a:rPr lang="en-US" sz="1800" dirty="0"/>
              <a:t> </a:t>
            </a:r>
            <a:r>
              <a:rPr lang="en-US" sz="1800" dirty="0" err="1" smtClean="0"/>
              <a:t>không</a:t>
            </a:r>
            <a:r>
              <a:rPr lang="en-US" sz="1800" dirty="0" smtClean="0"/>
              <a:t> ở </a:t>
            </a:r>
            <a:r>
              <a:rPr lang="en-US" sz="1800" dirty="0" err="1" smtClean="0"/>
              <a:t>vị</a:t>
            </a:r>
            <a:r>
              <a:rPr lang="en-US" sz="1800" dirty="0" smtClean="0"/>
              <a:t> </a:t>
            </a:r>
            <a:r>
              <a:rPr lang="en-US" sz="1800" dirty="0" err="1" smtClean="0"/>
              <a:t>trí</a:t>
            </a:r>
            <a:r>
              <a:rPr lang="en-US" sz="1800" dirty="0" smtClean="0"/>
              <a:t>  </a:t>
            </a:r>
            <a:r>
              <a:rPr lang="en-US" sz="1800" dirty="0" err="1" smtClean="0"/>
              <a:t>khóa</a:t>
            </a:r>
            <a:r>
              <a:rPr lang="en-US" sz="1800" dirty="0" smtClean="0"/>
              <a:t/>
            </a:r>
            <a:br>
              <a:rPr lang="en-US" sz="1800" dirty="0" smtClean="0"/>
            </a:br>
            <a:r>
              <a:rPr lang="en-US" sz="1800" dirty="0" smtClean="0"/>
              <a:t>-</a:t>
            </a:r>
            <a:r>
              <a:rPr lang="en-US" sz="1800" dirty="0" err="1" smtClean="0"/>
              <a:t>Bất</a:t>
            </a:r>
            <a:r>
              <a:rPr lang="en-US" sz="1800" dirty="0" smtClean="0"/>
              <a:t> </a:t>
            </a:r>
            <a:r>
              <a:rPr lang="en-US" sz="1800" dirty="0" err="1" smtClean="0"/>
              <a:t>thường</a:t>
            </a:r>
            <a:r>
              <a:rPr lang="en-US" sz="1800" dirty="0" smtClean="0"/>
              <a:t> </a:t>
            </a:r>
            <a:r>
              <a:rPr lang="en-US" sz="1800" dirty="0" err="1" smtClean="0"/>
              <a:t>báo</a:t>
            </a:r>
            <a:r>
              <a:rPr lang="en-US" sz="1800" dirty="0" smtClean="0"/>
              <a:t> </a:t>
            </a:r>
            <a:r>
              <a:rPr lang="en-US" sz="1800" dirty="0" err="1" smtClean="0"/>
              <a:t>người</a:t>
            </a:r>
            <a:r>
              <a:rPr lang="en-US" sz="1800" dirty="0" smtClean="0"/>
              <a:t> </a:t>
            </a:r>
            <a:r>
              <a:rPr lang="en-US" sz="1800" dirty="0" err="1" smtClean="0"/>
              <a:t>phụ</a:t>
            </a:r>
            <a:r>
              <a:rPr lang="en-US" sz="1800" dirty="0" smtClean="0"/>
              <a:t> </a:t>
            </a:r>
            <a:r>
              <a:rPr lang="en-US" sz="1800" dirty="0" err="1" smtClean="0"/>
              <a:t>trách</a:t>
            </a:r>
            <a:r>
              <a:rPr lang="en-US" sz="1800" dirty="0" smtClean="0"/>
              <a:t> </a:t>
            </a:r>
            <a:r>
              <a:rPr lang="en-US" sz="1800" dirty="0" err="1" smtClean="0"/>
              <a:t>để</a:t>
            </a:r>
            <a:r>
              <a:rPr lang="en-US" sz="1800" dirty="0" smtClean="0"/>
              <a:t> </a:t>
            </a:r>
            <a:r>
              <a:rPr lang="en-US" sz="1800" dirty="0" err="1" smtClean="0"/>
              <a:t>sử</a:t>
            </a:r>
            <a:r>
              <a:rPr lang="en-US" sz="1800" dirty="0" smtClean="0"/>
              <a:t> </a:t>
            </a:r>
            <a:r>
              <a:rPr lang="en-US" sz="1800" dirty="0" err="1" smtClean="0"/>
              <a:t>lý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2438400"/>
            <a:ext cx="3810000" cy="4057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800600" y="2438400"/>
            <a:ext cx="3965510" cy="402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Oval 5"/>
          <p:cNvSpPr/>
          <p:nvPr/>
        </p:nvSpPr>
        <p:spPr>
          <a:xfrm>
            <a:off x="838200" y="4038600"/>
            <a:ext cx="990600" cy="9144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5562600" y="3810000"/>
            <a:ext cx="1066800" cy="762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1103</TotalTime>
  <Words>351</Words>
  <Application>Microsoft Office PowerPoint</Application>
  <PresentationFormat>On-screen Show (4:3)</PresentationFormat>
  <Paragraphs>27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PowerPoint Presentation</vt:lpstr>
      <vt:lpstr>Bước  1 : Chuẩn bị dụng cụ bảo dưỡng   - Tua vít 4 cạnh  1+ , 2+  - Bộ luc lăng ( 2,5  .  3   .4   . 5 .  6  .8 )  - Mỏ lết nhỏ   - Kìm cắt ,dây thít  - Chìa khóa mở cổng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Bước 8 : Kiểm tra hoạt động của cảm biến  - Bật nguồn thiết bị  - Sensor báo sáng khi  cánh xoay ở vị trí khóa  -Sensor không sáng khi cánh xoay không ở vị trí  khóa -Bất thường báo người phụ trách để sử lý </vt:lpstr>
      <vt:lpstr>Bước 9 : Hoàn thành bảo dưỡng - Quan sát lại tổng thể đóng lắp cover khóa cổng kết thúc bảo dưỡng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FXHP-UPC-001</dc:creator>
  <cp:lastModifiedBy>Rnd hn/LGEVH VS DEVELOPMENT ADMINISTRATION(rnd.hn@lgepartner.com)</cp:lastModifiedBy>
  <cp:revision>19</cp:revision>
  <dcterms:created xsi:type="dcterms:W3CDTF">2020-04-07T08:20:40Z</dcterms:created>
  <dcterms:modified xsi:type="dcterms:W3CDTF">2020-05-20T04:04:15Z</dcterms:modified>
</cp:coreProperties>
</file>